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8" r:id="rId2"/>
    <p:sldId id="259" r:id="rId3"/>
    <p:sldId id="265" r:id="rId4"/>
    <p:sldId id="260" r:id="rId5"/>
    <p:sldId id="261" r:id="rId6"/>
    <p:sldId id="264" r:id="rId7"/>
    <p:sldId id="263" r:id="rId8"/>
    <p:sldId id="266" r:id="rId9"/>
    <p:sldId id="267" r:id="rId10"/>
    <p:sldId id="256" r:id="rId11"/>
    <p:sldId id="257" r:id="rId12"/>
    <p:sldId id="268" r:id="rId13"/>
    <p:sldId id="269" r:id="rId14"/>
    <p:sldId id="270" r:id="rId15"/>
    <p:sldId id="271" r:id="rId16"/>
    <p:sldId id="272" r:id="rId17"/>
    <p:sldId id="273" r:id="rId1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76B7"/>
    <a:srgbClr val="FF5DFF"/>
    <a:srgbClr val="FFFFFF"/>
    <a:srgbClr val="5B9BD5"/>
    <a:srgbClr val="ED7D31"/>
    <a:srgbClr val="7F0055"/>
    <a:srgbClr val="FFC000"/>
    <a:srgbClr val="70AD47"/>
    <a:srgbClr val="00B0F0"/>
    <a:srgbClr val="4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95" autoAdjust="0"/>
    <p:restoredTop sz="92267" autoAdjust="0"/>
  </p:normalViewPr>
  <p:slideViewPr>
    <p:cSldViewPr snapToGrid="0">
      <p:cViewPr>
        <p:scale>
          <a:sx n="66" d="100"/>
          <a:sy n="66" d="100"/>
        </p:scale>
        <p:origin x="1098" y="606"/>
      </p:cViewPr>
      <p:guideLst>
        <p:guide orient="horz" pos="2160"/>
        <p:guide pos="3840"/>
      </p:guideLst>
    </p:cSldViewPr>
  </p:slideViewPr>
  <p:notesTextViewPr>
    <p:cViewPr>
      <p:scale>
        <a:sx n="3" d="2"/>
        <a:sy n="3" d="2"/>
      </p:scale>
      <p:origin x="0" y="0"/>
    </p:cViewPr>
  </p:notesTextViewPr>
  <p:sorterViewPr>
    <p:cViewPr>
      <p:scale>
        <a:sx n="200" d="100"/>
        <a:sy n="200" d="100"/>
      </p:scale>
      <p:origin x="0" y="-1073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214DBF-A473-421D-86FA-B5C9B011FF7D}" type="datetimeFigureOut">
              <a:rPr kumimoji="1" lang="ja-JP" altLang="en-US" smtClean="0"/>
              <a:t>2018/6/25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2420B5-70D1-4366-A545-4190E34E8DD4}" type="slidenum">
              <a:rPr kumimoji="1" lang="ja-JP" altLang="en-US" smtClean="0"/>
              <a:t>‹#›</a:t>
            </a:fld>
            <a:endParaRPr kumimoji="1" lang="ja-JP" altLang="en-US"/>
          </a:p>
        </p:txBody>
      </p:sp>
    </p:spTree>
    <p:extLst>
      <p:ext uri="{BB962C8B-B14F-4D97-AF65-F5344CB8AC3E}">
        <p14:creationId xmlns:p14="http://schemas.microsoft.com/office/powerpoint/2010/main" val="324982413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2420B5-70D1-4366-A545-4190E34E8DD4}" type="slidenum">
              <a:rPr kumimoji="1" lang="ja-JP" altLang="en-US" smtClean="0"/>
              <a:t>1</a:t>
            </a:fld>
            <a:endParaRPr kumimoji="1" lang="ja-JP" altLang="en-US"/>
          </a:p>
        </p:txBody>
      </p:sp>
    </p:spTree>
    <p:extLst>
      <p:ext uri="{BB962C8B-B14F-4D97-AF65-F5344CB8AC3E}">
        <p14:creationId xmlns:p14="http://schemas.microsoft.com/office/powerpoint/2010/main" val="391825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2420B5-70D1-4366-A545-4190E34E8DD4}" type="slidenum">
              <a:rPr kumimoji="1" lang="ja-JP" altLang="en-US" smtClean="0"/>
              <a:t>12</a:t>
            </a:fld>
            <a:endParaRPr kumimoji="1" lang="ja-JP" altLang="en-US"/>
          </a:p>
        </p:txBody>
      </p:sp>
    </p:spTree>
    <p:extLst>
      <p:ext uri="{BB962C8B-B14F-4D97-AF65-F5344CB8AC3E}">
        <p14:creationId xmlns:p14="http://schemas.microsoft.com/office/powerpoint/2010/main" val="1496975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2420B5-70D1-4366-A545-4190E34E8DD4}" type="slidenum">
              <a:rPr kumimoji="1" lang="ja-JP" altLang="en-US" smtClean="0"/>
              <a:t>15</a:t>
            </a:fld>
            <a:endParaRPr kumimoji="1" lang="ja-JP" altLang="en-US"/>
          </a:p>
        </p:txBody>
      </p:sp>
    </p:spTree>
    <p:extLst>
      <p:ext uri="{BB962C8B-B14F-4D97-AF65-F5344CB8AC3E}">
        <p14:creationId xmlns:p14="http://schemas.microsoft.com/office/powerpoint/2010/main" val="2450399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2420B5-70D1-4366-A545-4190E34E8DD4}" type="slidenum">
              <a:rPr kumimoji="1" lang="ja-JP" altLang="en-US" smtClean="0"/>
              <a:t>16</a:t>
            </a:fld>
            <a:endParaRPr kumimoji="1" lang="ja-JP" altLang="en-US"/>
          </a:p>
        </p:txBody>
      </p:sp>
    </p:spTree>
    <p:extLst>
      <p:ext uri="{BB962C8B-B14F-4D97-AF65-F5344CB8AC3E}">
        <p14:creationId xmlns:p14="http://schemas.microsoft.com/office/powerpoint/2010/main" val="155220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2420B5-70D1-4366-A545-4190E34E8DD4}" type="slidenum">
              <a:rPr kumimoji="1" lang="ja-JP" altLang="en-US" smtClean="0"/>
              <a:t>17</a:t>
            </a:fld>
            <a:endParaRPr kumimoji="1" lang="ja-JP" altLang="en-US"/>
          </a:p>
        </p:txBody>
      </p:sp>
    </p:spTree>
    <p:extLst>
      <p:ext uri="{BB962C8B-B14F-4D97-AF65-F5344CB8AC3E}">
        <p14:creationId xmlns:p14="http://schemas.microsoft.com/office/powerpoint/2010/main" val="607377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2420B5-70D1-4366-A545-4190E34E8DD4}" type="slidenum">
              <a:rPr kumimoji="1" lang="ja-JP" altLang="en-US" smtClean="0"/>
              <a:t>2</a:t>
            </a:fld>
            <a:endParaRPr kumimoji="1" lang="ja-JP" altLang="en-US"/>
          </a:p>
        </p:txBody>
      </p:sp>
    </p:spTree>
    <p:extLst>
      <p:ext uri="{BB962C8B-B14F-4D97-AF65-F5344CB8AC3E}">
        <p14:creationId xmlns:p14="http://schemas.microsoft.com/office/powerpoint/2010/main" val="274780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2420B5-70D1-4366-A545-4190E34E8DD4}" type="slidenum">
              <a:rPr kumimoji="1" lang="ja-JP" altLang="en-US" smtClean="0"/>
              <a:t>3</a:t>
            </a:fld>
            <a:endParaRPr kumimoji="1" lang="ja-JP" altLang="en-US"/>
          </a:p>
        </p:txBody>
      </p:sp>
    </p:spTree>
    <p:extLst>
      <p:ext uri="{BB962C8B-B14F-4D97-AF65-F5344CB8AC3E}">
        <p14:creationId xmlns:p14="http://schemas.microsoft.com/office/powerpoint/2010/main" val="2477899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2420B5-70D1-4366-A545-4190E34E8DD4}" type="slidenum">
              <a:rPr kumimoji="1" lang="ja-JP" altLang="en-US" smtClean="0"/>
              <a:t>4</a:t>
            </a:fld>
            <a:endParaRPr kumimoji="1" lang="ja-JP" altLang="en-US"/>
          </a:p>
        </p:txBody>
      </p:sp>
    </p:spTree>
    <p:extLst>
      <p:ext uri="{BB962C8B-B14F-4D97-AF65-F5344CB8AC3E}">
        <p14:creationId xmlns:p14="http://schemas.microsoft.com/office/powerpoint/2010/main" val="1848227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2420B5-70D1-4366-A545-4190E34E8DD4}" type="slidenum">
              <a:rPr kumimoji="1" lang="ja-JP" altLang="en-US" smtClean="0"/>
              <a:t>5</a:t>
            </a:fld>
            <a:endParaRPr kumimoji="1" lang="ja-JP" altLang="en-US"/>
          </a:p>
        </p:txBody>
      </p:sp>
    </p:spTree>
    <p:extLst>
      <p:ext uri="{BB962C8B-B14F-4D97-AF65-F5344CB8AC3E}">
        <p14:creationId xmlns:p14="http://schemas.microsoft.com/office/powerpoint/2010/main" val="1313170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2420B5-70D1-4366-A545-4190E34E8DD4}" type="slidenum">
              <a:rPr kumimoji="1" lang="ja-JP" altLang="en-US" smtClean="0"/>
              <a:t>6</a:t>
            </a:fld>
            <a:endParaRPr kumimoji="1" lang="ja-JP" altLang="en-US"/>
          </a:p>
        </p:txBody>
      </p:sp>
    </p:spTree>
    <p:extLst>
      <p:ext uri="{BB962C8B-B14F-4D97-AF65-F5344CB8AC3E}">
        <p14:creationId xmlns:p14="http://schemas.microsoft.com/office/powerpoint/2010/main" val="2843434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2420B5-70D1-4366-A545-4190E34E8DD4}" type="slidenum">
              <a:rPr kumimoji="1" lang="ja-JP" altLang="en-US" smtClean="0"/>
              <a:t>7</a:t>
            </a:fld>
            <a:endParaRPr kumimoji="1" lang="ja-JP" altLang="en-US"/>
          </a:p>
        </p:txBody>
      </p:sp>
    </p:spTree>
    <p:extLst>
      <p:ext uri="{BB962C8B-B14F-4D97-AF65-F5344CB8AC3E}">
        <p14:creationId xmlns:p14="http://schemas.microsoft.com/office/powerpoint/2010/main" val="25920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2420B5-70D1-4366-A545-4190E34E8DD4}" type="slidenum">
              <a:rPr kumimoji="1" lang="ja-JP" altLang="en-US" smtClean="0"/>
              <a:t>8</a:t>
            </a:fld>
            <a:endParaRPr kumimoji="1" lang="ja-JP" altLang="en-US"/>
          </a:p>
        </p:txBody>
      </p:sp>
    </p:spTree>
    <p:extLst>
      <p:ext uri="{BB962C8B-B14F-4D97-AF65-F5344CB8AC3E}">
        <p14:creationId xmlns:p14="http://schemas.microsoft.com/office/powerpoint/2010/main" val="1500948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2420B5-70D1-4366-A545-4190E34E8DD4}" type="slidenum">
              <a:rPr kumimoji="1" lang="ja-JP" altLang="en-US" smtClean="0"/>
              <a:t>9</a:t>
            </a:fld>
            <a:endParaRPr kumimoji="1" lang="ja-JP" altLang="en-US"/>
          </a:p>
        </p:txBody>
      </p:sp>
    </p:spTree>
    <p:extLst>
      <p:ext uri="{BB962C8B-B14F-4D97-AF65-F5344CB8AC3E}">
        <p14:creationId xmlns:p14="http://schemas.microsoft.com/office/powerpoint/2010/main" val="1137093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atin typeface="メイリオ" panose="020B0604030504040204" pitchFamily="50" charset="-128"/>
                <a:ea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94AAB8CD-68C1-4AC4-A396-F09466423130}" type="datetime1">
              <a:rPr kumimoji="1" lang="ja-JP" altLang="en-US" smtClean="0"/>
              <a:t>2018/6/25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33432D0-A7A1-4E42-ACB5-604875438D0F}" type="slidenum">
              <a:rPr kumimoji="1" lang="ja-JP" altLang="en-US" smtClean="0"/>
              <a:t>‹#›</a:t>
            </a:fld>
            <a:endParaRPr kumimoji="1" lang="ja-JP" altLang="en-US"/>
          </a:p>
        </p:txBody>
      </p:sp>
    </p:spTree>
    <p:extLst>
      <p:ext uri="{BB962C8B-B14F-4D97-AF65-F5344CB8AC3E}">
        <p14:creationId xmlns:p14="http://schemas.microsoft.com/office/powerpoint/2010/main" val="403594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AF5DCC59-75C0-4CE4-B1AF-A5C37FE31466}" type="datetime1">
              <a:rPr kumimoji="1" lang="ja-JP" altLang="en-US" smtClean="0"/>
              <a:t>2018/6/25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33432D0-A7A1-4E42-ACB5-604875438D0F}" type="slidenum">
              <a:rPr kumimoji="1" lang="ja-JP" altLang="en-US" smtClean="0"/>
              <a:t>‹#›</a:t>
            </a:fld>
            <a:endParaRPr kumimoji="1" lang="ja-JP" altLang="en-US"/>
          </a:p>
        </p:txBody>
      </p:sp>
    </p:spTree>
    <p:extLst>
      <p:ext uri="{BB962C8B-B14F-4D97-AF65-F5344CB8AC3E}">
        <p14:creationId xmlns:p14="http://schemas.microsoft.com/office/powerpoint/2010/main" val="3817785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C92326CB-8430-418F-B9FD-EE8AB2819182}" type="datetime1">
              <a:rPr kumimoji="1" lang="ja-JP" altLang="en-US" smtClean="0"/>
              <a:t>2018/6/25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33432D0-A7A1-4E42-ACB5-604875438D0F}" type="slidenum">
              <a:rPr kumimoji="1" lang="ja-JP" altLang="en-US" smtClean="0"/>
              <a:t>‹#›</a:t>
            </a:fld>
            <a:endParaRPr kumimoji="1" lang="ja-JP" altLang="en-US"/>
          </a:p>
        </p:txBody>
      </p:sp>
    </p:spTree>
    <p:extLst>
      <p:ext uri="{BB962C8B-B14F-4D97-AF65-F5344CB8AC3E}">
        <p14:creationId xmlns:p14="http://schemas.microsoft.com/office/powerpoint/2010/main" val="1003946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sz="5400"/>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A65C41CB-897B-4EA2-AF98-0BF3D9AC5A1B}" type="datetime1">
              <a:rPr kumimoji="1" lang="ja-JP" altLang="en-US" smtClean="0"/>
              <a:t>2018/6/25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33432D0-A7A1-4E42-ACB5-604875438D0F}" type="slidenum">
              <a:rPr kumimoji="1" lang="ja-JP" altLang="en-US" smtClean="0"/>
              <a:t>‹#›</a:t>
            </a:fld>
            <a:endParaRPr kumimoji="1" lang="ja-JP" altLang="en-US"/>
          </a:p>
        </p:txBody>
      </p:sp>
    </p:spTree>
    <p:extLst>
      <p:ext uri="{BB962C8B-B14F-4D97-AF65-F5344CB8AC3E}">
        <p14:creationId xmlns:p14="http://schemas.microsoft.com/office/powerpoint/2010/main" val="3936516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1AF55C84-35D1-41F7-80AE-E6A487AF4A62}" type="datetime1">
              <a:rPr kumimoji="1" lang="ja-JP" altLang="en-US" smtClean="0"/>
              <a:t>2018/6/25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33432D0-A7A1-4E42-ACB5-604875438D0F}" type="slidenum">
              <a:rPr kumimoji="1" lang="ja-JP" altLang="en-US" smtClean="0"/>
              <a:t>‹#›</a:t>
            </a:fld>
            <a:endParaRPr kumimoji="1" lang="ja-JP" altLang="en-US"/>
          </a:p>
        </p:txBody>
      </p:sp>
    </p:spTree>
    <p:extLst>
      <p:ext uri="{BB962C8B-B14F-4D97-AF65-F5344CB8AC3E}">
        <p14:creationId xmlns:p14="http://schemas.microsoft.com/office/powerpoint/2010/main" val="2252401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B9D30873-6509-4BC2-AF1C-4BBE1AB6EED2}" type="datetime1">
              <a:rPr kumimoji="1" lang="ja-JP" altLang="en-US" smtClean="0"/>
              <a:t>2018/6/25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33432D0-A7A1-4E42-ACB5-604875438D0F}" type="slidenum">
              <a:rPr kumimoji="1" lang="ja-JP" altLang="en-US" smtClean="0"/>
              <a:t>‹#›</a:t>
            </a:fld>
            <a:endParaRPr kumimoji="1" lang="ja-JP" altLang="en-US"/>
          </a:p>
        </p:txBody>
      </p:sp>
    </p:spTree>
    <p:extLst>
      <p:ext uri="{BB962C8B-B14F-4D97-AF65-F5344CB8AC3E}">
        <p14:creationId xmlns:p14="http://schemas.microsoft.com/office/powerpoint/2010/main" val="183806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498E1DB2-2C1A-4C11-A964-CB6BBE30D4FB}" type="datetime1">
              <a:rPr kumimoji="1" lang="ja-JP" altLang="en-US" smtClean="0"/>
              <a:t>2018/6/25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C33432D0-A7A1-4E42-ACB5-604875438D0F}" type="slidenum">
              <a:rPr kumimoji="1" lang="ja-JP" altLang="en-US" smtClean="0"/>
              <a:t>‹#›</a:t>
            </a:fld>
            <a:endParaRPr kumimoji="1" lang="ja-JP" altLang="en-US"/>
          </a:p>
        </p:txBody>
      </p:sp>
    </p:spTree>
    <p:extLst>
      <p:ext uri="{BB962C8B-B14F-4D97-AF65-F5344CB8AC3E}">
        <p14:creationId xmlns:p14="http://schemas.microsoft.com/office/powerpoint/2010/main" val="330892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1C101EF1-2C58-4917-B2E4-377A2423A4A5}" type="datetime1">
              <a:rPr kumimoji="1" lang="ja-JP" altLang="en-US" smtClean="0"/>
              <a:t>2018/6/25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33432D0-A7A1-4E42-ACB5-604875438D0F}" type="slidenum">
              <a:rPr kumimoji="1" lang="ja-JP" altLang="en-US" smtClean="0"/>
              <a:t>‹#›</a:t>
            </a:fld>
            <a:endParaRPr kumimoji="1" lang="ja-JP" altLang="en-US"/>
          </a:p>
        </p:txBody>
      </p:sp>
    </p:spTree>
    <p:extLst>
      <p:ext uri="{BB962C8B-B14F-4D97-AF65-F5344CB8AC3E}">
        <p14:creationId xmlns:p14="http://schemas.microsoft.com/office/powerpoint/2010/main" val="1704100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CCD67C9-365F-42A7-A751-DE798A67CD23}" type="datetime1">
              <a:rPr kumimoji="1" lang="ja-JP" altLang="en-US" smtClean="0"/>
              <a:t>2018/6/25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33432D0-A7A1-4E42-ACB5-604875438D0F}" type="slidenum">
              <a:rPr kumimoji="1" lang="ja-JP" altLang="en-US" smtClean="0"/>
              <a:t>‹#›</a:t>
            </a:fld>
            <a:endParaRPr kumimoji="1" lang="ja-JP" altLang="en-US"/>
          </a:p>
        </p:txBody>
      </p:sp>
    </p:spTree>
    <p:extLst>
      <p:ext uri="{BB962C8B-B14F-4D97-AF65-F5344CB8AC3E}">
        <p14:creationId xmlns:p14="http://schemas.microsoft.com/office/powerpoint/2010/main" val="2877250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6537C462-AC97-478E-A5A7-80BF8AB3FB9B}" type="datetime1">
              <a:rPr kumimoji="1" lang="ja-JP" altLang="en-US" smtClean="0"/>
              <a:t>2018/6/25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33432D0-A7A1-4E42-ACB5-604875438D0F}" type="slidenum">
              <a:rPr kumimoji="1" lang="ja-JP" altLang="en-US" smtClean="0"/>
              <a:t>‹#›</a:t>
            </a:fld>
            <a:endParaRPr kumimoji="1" lang="ja-JP" altLang="en-US"/>
          </a:p>
        </p:txBody>
      </p:sp>
    </p:spTree>
    <p:extLst>
      <p:ext uri="{BB962C8B-B14F-4D97-AF65-F5344CB8AC3E}">
        <p14:creationId xmlns:p14="http://schemas.microsoft.com/office/powerpoint/2010/main" val="427619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A80870F0-9A09-4817-84B1-1BB11271405A}" type="datetime1">
              <a:rPr kumimoji="1" lang="ja-JP" altLang="en-US" smtClean="0"/>
              <a:t>2018/6/25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33432D0-A7A1-4E42-ACB5-604875438D0F}" type="slidenum">
              <a:rPr kumimoji="1" lang="ja-JP" altLang="en-US" smtClean="0"/>
              <a:t>‹#›</a:t>
            </a:fld>
            <a:endParaRPr kumimoji="1" lang="ja-JP" altLang="en-US"/>
          </a:p>
        </p:txBody>
      </p:sp>
    </p:spTree>
    <p:extLst>
      <p:ext uri="{BB962C8B-B14F-4D97-AF65-F5344CB8AC3E}">
        <p14:creationId xmlns:p14="http://schemas.microsoft.com/office/powerpoint/2010/main" val="3626393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2A5BE3-EE9D-4326-95AA-C3462AD00655}" type="datetime1">
              <a:rPr kumimoji="1" lang="ja-JP" altLang="en-US" smtClean="0"/>
              <a:t>2018/6/25</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000" b="1">
                <a:solidFill>
                  <a:schemeClr val="tx1">
                    <a:tint val="75000"/>
                  </a:schemeClr>
                </a:solidFill>
              </a:defRPr>
            </a:lvl1pPr>
          </a:lstStyle>
          <a:p>
            <a:fld id="{C33432D0-A7A1-4E42-ACB5-604875438D0F}" type="slidenum">
              <a:rPr lang="ja-JP" altLang="en-US" smtClean="0"/>
              <a:pPr/>
              <a:t>‹#›</a:t>
            </a:fld>
            <a:endParaRPr lang="ja-JP" altLang="en-US"/>
          </a:p>
        </p:txBody>
      </p:sp>
    </p:spTree>
    <p:extLst>
      <p:ext uri="{BB962C8B-B14F-4D97-AF65-F5344CB8AC3E}">
        <p14:creationId xmlns:p14="http://schemas.microsoft.com/office/powerpoint/2010/main" val="4919455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youtube.com/watch?v=TOQCuVc4a6E&amp;feature=youtu.be" TargetMode="Externa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hyperlink" Target="http://hsgw-nas.fuis.u-fukui.ac.jp/lecture_file.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90500" y="2300140"/>
            <a:ext cx="12573000" cy="11727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489098" y="1122363"/>
            <a:ext cx="11213805" cy="2387600"/>
          </a:xfrm>
        </p:spPr>
        <p:txBody>
          <a:bodyPr/>
          <a:lstStyle/>
          <a:p>
            <a:pPr>
              <a:lnSpc>
                <a:spcPts val="2800"/>
              </a:lnSpc>
            </a:pPr>
            <a:r>
              <a:rPr kumimoji="1" lang="ja-JP" altLang="en-US" dirty="0" smtClean="0">
                <a:solidFill>
                  <a:schemeClr val="bg1"/>
                </a:solidFill>
              </a:rPr>
              <a:t>自由開発課題</a:t>
            </a:r>
            <a:r>
              <a:rPr kumimoji="1" lang="en-US" altLang="ja-JP" dirty="0" smtClean="0">
                <a:solidFill>
                  <a:schemeClr val="bg1"/>
                </a:solidFill>
              </a:rPr>
              <a:t/>
            </a:r>
            <a:br>
              <a:rPr kumimoji="1" lang="en-US" altLang="ja-JP" dirty="0" smtClean="0">
                <a:solidFill>
                  <a:schemeClr val="bg1"/>
                </a:solidFill>
              </a:rPr>
            </a:br>
            <a:r>
              <a:rPr lang="ja-JP" altLang="en-US" sz="2400" dirty="0">
                <a:solidFill>
                  <a:schemeClr val="bg1"/>
                </a:solidFill>
              </a:rPr>
              <a:t>資料の作り方</a:t>
            </a:r>
            <a:endParaRPr kumimoji="1" lang="ja-JP" altLang="en-US" dirty="0">
              <a:solidFill>
                <a:schemeClr val="bg1"/>
              </a:solidFill>
            </a:endParaRPr>
          </a:p>
        </p:txBody>
      </p:sp>
      <p:sp>
        <p:nvSpPr>
          <p:cNvPr id="3" name="サブタイトル 2"/>
          <p:cNvSpPr>
            <a:spLocks noGrp="1"/>
          </p:cNvSpPr>
          <p:nvPr>
            <p:ph type="subTitle" idx="1"/>
          </p:nvPr>
        </p:nvSpPr>
        <p:spPr/>
        <p:txBody>
          <a:bodyPr>
            <a:normAutofit/>
          </a:bodyPr>
          <a:lstStyle/>
          <a:p>
            <a:r>
              <a:rPr kumimoji="1" lang="en-US" altLang="ja-JP" dirty="0" smtClean="0"/>
              <a:t>2018/6/26(</a:t>
            </a:r>
            <a:r>
              <a:rPr lang="ja-JP" altLang="en-US" dirty="0"/>
              <a:t>火</a:t>
            </a:r>
            <a:r>
              <a:rPr kumimoji="1" lang="en-US" altLang="ja-JP" dirty="0" smtClean="0"/>
              <a:t>)</a:t>
            </a:r>
            <a:r>
              <a:rPr kumimoji="1" lang="ja-JP" altLang="en-US" dirty="0" smtClean="0"/>
              <a:t>　プログラミング</a:t>
            </a:r>
            <a:r>
              <a:rPr kumimoji="1" lang="en-US" altLang="ja-JP" dirty="0" smtClean="0"/>
              <a:t>IV </a:t>
            </a:r>
            <a:r>
              <a:rPr kumimoji="1" lang="ja-JP" altLang="en-US" dirty="0" smtClean="0"/>
              <a:t>第</a:t>
            </a:r>
            <a:r>
              <a:rPr lang="ja-JP" altLang="en-US" dirty="0"/>
              <a:t>十一</a:t>
            </a:r>
            <a:r>
              <a:rPr kumimoji="1" lang="ja-JP" altLang="en-US" dirty="0" smtClean="0"/>
              <a:t>回</a:t>
            </a:r>
            <a:endParaRPr kumimoji="1" lang="en-US" altLang="ja-JP" dirty="0" smtClean="0"/>
          </a:p>
          <a:p>
            <a:r>
              <a:rPr lang="ja-JP" altLang="en-US" dirty="0" smtClean="0"/>
              <a:t>福井大学　工学研究科　情報・メディア工学専攻</a:t>
            </a:r>
            <a:endParaRPr lang="en-US" altLang="ja-JP" dirty="0" smtClean="0"/>
          </a:p>
          <a:p>
            <a:r>
              <a:rPr lang="ja-JP" altLang="en-US" dirty="0" smtClean="0"/>
              <a:t>長谷川達人</a:t>
            </a:r>
            <a:endParaRPr lang="en-US" altLang="ja-JP"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6411" y="4862285"/>
            <a:ext cx="2123177" cy="2123177"/>
          </a:xfrm>
          <a:prstGeom prst="rect">
            <a:avLst/>
          </a:prstGeom>
        </p:spPr>
      </p:pic>
    </p:spTree>
    <p:extLst>
      <p:ext uri="{BB962C8B-B14F-4D97-AF65-F5344CB8AC3E}">
        <p14:creationId xmlns:p14="http://schemas.microsoft.com/office/powerpoint/2010/main" val="992233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ndroid Emulator - Nexus_5_API_28_5554 2018_06_08 23_38_0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14800" y="0"/>
            <a:ext cx="3962400" cy="6858000"/>
          </a:xfrm>
          <a:prstGeom prst="rect">
            <a:avLst/>
          </a:prstGeom>
        </p:spPr>
      </p:pic>
      <p:sp>
        <p:nvSpPr>
          <p:cNvPr id="3" name="角丸四角形 2"/>
          <p:cNvSpPr/>
          <p:nvPr/>
        </p:nvSpPr>
        <p:spPr>
          <a:xfrm>
            <a:off x="187324" y="633643"/>
            <a:ext cx="3838576" cy="1614257"/>
          </a:xfrm>
          <a:prstGeom prst="roundRect">
            <a:avLst>
              <a:gd name="adj" fmla="val 1196"/>
            </a:avLst>
          </a:prstGeom>
          <a:ln w="28575">
            <a:tailEnd type="triangle"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次のページに来ると動画が勝手に再生されるようにしておくと使いやすいでしょう．</a:t>
            </a:r>
            <a:endParaRPr kumimoji="1" lang="ja-JP" altLang="en-US" sz="2400" dirty="0">
              <a:latin typeface="メイリオ" panose="020B0604030504040204" pitchFamily="50" charset="-128"/>
              <a:ea typeface="メイリオ" panose="020B0604030504040204" pitchFamily="50" charset="-128"/>
            </a:endParaRPr>
          </a:p>
        </p:txBody>
      </p:sp>
      <p:sp>
        <p:nvSpPr>
          <p:cNvPr id="4" name="角丸四角形 3"/>
          <p:cNvSpPr/>
          <p:nvPr/>
        </p:nvSpPr>
        <p:spPr>
          <a:xfrm>
            <a:off x="8264524" y="5091343"/>
            <a:ext cx="3838576" cy="1614257"/>
          </a:xfrm>
          <a:prstGeom prst="roundRect">
            <a:avLst>
              <a:gd name="adj" fmla="val 1196"/>
            </a:avLst>
          </a:prstGeom>
          <a:ln w="28575">
            <a:tailEnd type="triangle"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次のページに詳細を載せますが，ココまで作り込めるとは思っていませんのでご安心ください．</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6045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0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21456"/>
            <a:ext cx="10515600" cy="1325563"/>
          </a:xfrm>
        </p:spPr>
        <p:txBody>
          <a:bodyPr/>
          <a:lstStyle/>
          <a:p>
            <a:r>
              <a:rPr lang="ja-JP" altLang="en-US" b="1" dirty="0"/>
              <a:t>英単語アプリ</a:t>
            </a:r>
            <a:endParaRPr kumimoji="1" lang="ja-JP" altLang="en-US" b="1" dirty="0"/>
          </a:p>
        </p:txBody>
      </p:sp>
      <p:sp>
        <p:nvSpPr>
          <p:cNvPr id="3" name="コンテンツ プレースホルダー 2"/>
          <p:cNvSpPr>
            <a:spLocks noGrp="1"/>
          </p:cNvSpPr>
          <p:nvPr>
            <p:ph sz="half" idx="1"/>
          </p:nvPr>
        </p:nvSpPr>
        <p:spPr>
          <a:xfrm>
            <a:off x="838200" y="1444625"/>
            <a:ext cx="5181600" cy="4351338"/>
          </a:xfrm>
        </p:spPr>
        <p:txBody>
          <a:bodyPr>
            <a:normAutofit/>
          </a:bodyPr>
          <a:lstStyle/>
          <a:p>
            <a:r>
              <a:rPr lang="ja-JP" altLang="en-US" b="1" dirty="0"/>
              <a:t>アピールポイント</a:t>
            </a:r>
            <a:endParaRPr lang="en-US" altLang="ja-JP" b="1" dirty="0"/>
          </a:p>
          <a:p>
            <a:pPr lvl="1"/>
            <a:r>
              <a:rPr lang="ja-JP" altLang="en-US" dirty="0"/>
              <a:t>画面</a:t>
            </a:r>
            <a:r>
              <a:rPr lang="en-US" altLang="ja-JP" dirty="0"/>
              <a:t>6</a:t>
            </a:r>
            <a:r>
              <a:rPr lang="ja-JP" altLang="en-US" dirty="0"/>
              <a:t>個以上</a:t>
            </a:r>
            <a:r>
              <a:rPr lang="ja-JP" altLang="en-US" dirty="0" smtClean="0"/>
              <a:t>の大作！</a:t>
            </a:r>
            <a:endParaRPr lang="en-US" altLang="ja-JP" dirty="0"/>
          </a:p>
          <a:p>
            <a:pPr lvl="1"/>
            <a:r>
              <a:rPr lang="ja-JP" altLang="en-US" dirty="0" smtClean="0"/>
              <a:t>わかりやすいサウンド付き</a:t>
            </a:r>
            <a:endParaRPr lang="en-US" altLang="ja-JP" dirty="0"/>
          </a:p>
          <a:p>
            <a:pPr lvl="1"/>
            <a:r>
              <a:rPr lang="en-US" altLang="ja-JP" dirty="0" smtClean="0"/>
              <a:t>TOEIC</a:t>
            </a:r>
            <a:r>
              <a:rPr lang="ja-JP" altLang="en-US" dirty="0" smtClean="0"/>
              <a:t>頻出単語を厳選</a:t>
            </a:r>
            <a:endParaRPr lang="en-US" altLang="ja-JP" dirty="0"/>
          </a:p>
        </p:txBody>
      </p:sp>
      <p:sp>
        <p:nvSpPr>
          <p:cNvPr id="6" name="コンテンツ プレースホルダー 5"/>
          <p:cNvSpPr>
            <a:spLocks noGrp="1"/>
          </p:cNvSpPr>
          <p:nvPr>
            <p:ph sz="half" idx="2"/>
          </p:nvPr>
        </p:nvSpPr>
        <p:spPr>
          <a:xfrm>
            <a:off x="6172200" y="1444625"/>
            <a:ext cx="5181600" cy="4351338"/>
          </a:xfrm>
        </p:spPr>
        <p:txBody>
          <a:bodyPr>
            <a:normAutofit/>
          </a:bodyPr>
          <a:lstStyle/>
          <a:p>
            <a:r>
              <a:rPr lang="ja-JP" altLang="en-US" b="1" dirty="0"/>
              <a:t>面白いところ</a:t>
            </a:r>
            <a:endParaRPr lang="en-US" altLang="ja-JP" b="1" dirty="0"/>
          </a:p>
          <a:p>
            <a:pPr lvl="1"/>
            <a:r>
              <a:rPr lang="ja-JP" altLang="en-US" dirty="0"/>
              <a:t>努力に応じて</a:t>
            </a:r>
            <a:r>
              <a:rPr lang="ja-JP" altLang="en-US" dirty="0" smtClean="0"/>
              <a:t>キャラが成長！（</a:t>
            </a:r>
            <a:r>
              <a:rPr lang="ja-JP" altLang="en-US" dirty="0"/>
              <a:t>モチベーション維持！</a:t>
            </a:r>
            <a:r>
              <a:rPr lang="ja-JP" altLang="en-US" dirty="0" smtClean="0"/>
              <a:t>）</a:t>
            </a:r>
            <a:endParaRPr lang="en-US" altLang="ja-JP" dirty="0"/>
          </a:p>
          <a:p>
            <a:pPr lvl="1"/>
            <a:r>
              <a:rPr lang="ja-JP" altLang="en-US" dirty="0"/>
              <a:t>タイムアタックでスコア</a:t>
            </a:r>
            <a:r>
              <a:rPr lang="ja-JP" altLang="en-US" dirty="0" smtClean="0"/>
              <a:t>を競争</a:t>
            </a:r>
            <a:endParaRPr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C33432D0-A7A1-4E42-ACB5-604875438D0F}" type="slidenum">
              <a:rPr kumimoji="1" lang="ja-JP" altLang="en-US" smtClean="0"/>
              <a:t>11</a:t>
            </a:fld>
            <a:endParaRPr kumimoji="1" lang="ja-JP" altLang="en-US"/>
          </a:p>
        </p:txBody>
      </p:sp>
      <p:sp>
        <p:nvSpPr>
          <p:cNvPr id="5" name="正方形/長方形 4"/>
          <p:cNvSpPr/>
          <p:nvPr/>
        </p:nvSpPr>
        <p:spPr>
          <a:xfrm>
            <a:off x="4883150" y="487937"/>
            <a:ext cx="7308850" cy="646331"/>
          </a:xfrm>
          <a:prstGeom prst="rect">
            <a:avLst/>
          </a:prstGeom>
        </p:spPr>
        <p:txBody>
          <a:bodyPr wrap="square">
            <a:spAutoFit/>
          </a:bodyPr>
          <a:lstStyle/>
          <a:p>
            <a:r>
              <a:rPr lang="ja-JP" altLang="en-US" dirty="0"/>
              <a:t>若干中二病を感じる</a:t>
            </a:r>
            <a:r>
              <a:rPr lang="en-US" altLang="ja-JP" dirty="0"/>
              <a:t>2</a:t>
            </a:r>
            <a:r>
              <a:rPr lang="ja-JP" altLang="en-US" dirty="0"/>
              <a:t>分版の動画はこちら．</a:t>
            </a:r>
            <a:endParaRPr lang="en-US" altLang="ja-JP" dirty="0"/>
          </a:p>
          <a:p>
            <a:pPr lvl="1"/>
            <a:r>
              <a:rPr lang="en-US" altLang="ja-JP" dirty="0">
                <a:hlinkClick r:id="rId2"/>
              </a:rPr>
              <a:t>https://www.youtube.com/watch?v=TOQCuVc4a6E&amp;feature=youtu.be</a:t>
            </a:r>
            <a:endParaRPr lang="en-US" altLang="ja-JP" dirty="0"/>
          </a:p>
        </p:txBody>
      </p:sp>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b="6127"/>
          <a:stretch/>
        </p:blipFill>
        <p:spPr>
          <a:xfrm>
            <a:off x="375486" y="3395996"/>
            <a:ext cx="5376374" cy="3142915"/>
          </a:xfrm>
          <a:prstGeom prst="rect">
            <a:avLst/>
          </a:prstGeom>
        </p:spPr>
      </p:pic>
      <p:pic>
        <p:nvPicPr>
          <p:cNvPr id="8" name="図 7"/>
          <p:cNvPicPr>
            <a:picLocks noChangeAspect="1"/>
          </p:cNvPicPr>
          <p:nvPr/>
        </p:nvPicPr>
        <p:blipFill rotWithShape="1">
          <a:blip r:embed="rId4">
            <a:extLst>
              <a:ext uri="{28A0092B-C50C-407E-A947-70E740481C1C}">
                <a14:useLocalDpi xmlns:a14="http://schemas.microsoft.com/office/drawing/2010/main" val="0"/>
              </a:ext>
            </a:extLst>
          </a:blip>
          <a:srcRect b="7789"/>
          <a:stretch/>
        </p:blipFill>
        <p:spPr>
          <a:xfrm>
            <a:off x="6438900" y="3395997"/>
            <a:ext cx="5408960" cy="3142915"/>
          </a:xfrm>
          <a:prstGeom prst="rect">
            <a:avLst/>
          </a:prstGeom>
        </p:spPr>
      </p:pic>
    </p:spTree>
    <p:extLst>
      <p:ext uri="{BB962C8B-B14F-4D97-AF65-F5344CB8AC3E}">
        <p14:creationId xmlns:p14="http://schemas.microsoft.com/office/powerpoint/2010/main" val="33560534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90500" y="2300140"/>
            <a:ext cx="12573000" cy="11727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489098" y="1122363"/>
            <a:ext cx="11213805" cy="2387600"/>
          </a:xfrm>
        </p:spPr>
        <p:txBody>
          <a:bodyPr/>
          <a:lstStyle/>
          <a:p>
            <a:pPr>
              <a:lnSpc>
                <a:spcPts val="2800"/>
              </a:lnSpc>
            </a:pPr>
            <a:r>
              <a:rPr kumimoji="1" lang="ja-JP" altLang="en-US" dirty="0" smtClean="0">
                <a:solidFill>
                  <a:schemeClr val="bg1"/>
                </a:solidFill>
              </a:rPr>
              <a:t>噴水</a:t>
            </a:r>
            <a:endParaRPr kumimoji="1" lang="ja-JP" altLang="en-US" dirty="0">
              <a:solidFill>
                <a:schemeClr val="bg1"/>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6411" y="4862285"/>
            <a:ext cx="2123177" cy="2123177"/>
          </a:xfrm>
          <a:prstGeom prst="rect">
            <a:avLst/>
          </a:prstGeom>
        </p:spPr>
      </p:pic>
      <p:sp>
        <p:nvSpPr>
          <p:cNvPr id="6" name="角丸四角形 5"/>
          <p:cNvSpPr/>
          <p:nvPr/>
        </p:nvSpPr>
        <p:spPr>
          <a:xfrm>
            <a:off x="263524" y="5675543"/>
            <a:ext cx="5908676" cy="892175"/>
          </a:xfrm>
          <a:prstGeom prst="roundRect">
            <a:avLst>
              <a:gd name="adj" fmla="val 6703"/>
            </a:avLst>
          </a:prstGeom>
          <a:ln w="28575">
            <a:tailEnd type="triangle"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タイトルページがあると，勝手に動画が始まらないので話しやすいと思います．</a:t>
            </a:r>
            <a:endParaRPr kumimoji="1" lang="ja-JP" altLang="en-US" sz="2400" dirty="0">
              <a:latin typeface="メイリオ" panose="020B0604030504040204" pitchFamily="50" charset="-128"/>
              <a:ea typeface="メイリオ" panose="020B0604030504040204" pitchFamily="50" charset="-128"/>
            </a:endParaRPr>
          </a:p>
        </p:txBody>
      </p:sp>
      <p:sp>
        <p:nvSpPr>
          <p:cNvPr id="9" name="サブタイトル 2"/>
          <p:cNvSpPr>
            <a:spLocks noGrp="1"/>
          </p:cNvSpPr>
          <p:nvPr>
            <p:ph type="subTitle" idx="1"/>
          </p:nvPr>
        </p:nvSpPr>
        <p:spPr>
          <a:xfrm>
            <a:off x="1524000" y="3602038"/>
            <a:ext cx="9144000" cy="1655762"/>
          </a:xfrm>
        </p:spPr>
        <p:txBody>
          <a:bodyPr>
            <a:normAutofit/>
          </a:bodyPr>
          <a:lstStyle/>
          <a:p>
            <a:r>
              <a:rPr kumimoji="1" lang="ja-JP" altLang="en-US" dirty="0" smtClean="0"/>
              <a:t>プログラミング</a:t>
            </a:r>
            <a:r>
              <a:rPr kumimoji="1" lang="en-US" altLang="ja-JP" dirty="0" smtClean="0"/>
              <a:t>IV</a:t>
            </a:r>
            <a:r>
              <a:rPr kumimoji="1" lang="ja-JP" altLang="en-US" dirty="0" smtClean="0"/>
              <a:t>　自由開発課題</a:t>
            </a:r>
            <a:endParaRPr kumimoji="1" lang="en-US" altLang="ja-JP" dirty="0" smtClean="0"/>
          </a:p>
          <a:p>
            <a:r>
              <a:rPr lang="en-US" altLang="ja-JP" dirty="0" smtClean="0"/>
              <a:t>[</a:t>
            </a:r>
            <a:r>
              <a:rPr lang="ja-JP" altLang="en-US" dirty="0" smtClean="0"/>
              <a:t>学籍番号 </a:t>
            </a:r>
            <a:r>
              <a:rPr lang="en-US" altLang="ja-JP" dirty="0" err="1" smtClean="0"/>
              <a:t>hbxxxxxx</a:t>
            </a:r>
            <a:r>
              <a:rPr lang="en-US" altLang="ja-JP" dirty="0" smtClean="0"/>
              <a:t>] </a:t>
            </a:r>
            <a:r>
              <a:rPr lang="ja-JP" altLang="en-US" dirty="0" smtClean="0"/>
              <a:t>長谷川達人</a:t>
            </a:r>
            <a:endParaRPr lang="en-US" altLang="ja-JP" dirty="0" smtClean="0"/>
          </a:p>
        </p:txBody>
      </p:sp>
    </p:spTree>
    <p:extLst>
      <p:ext uri="{BB962C8B-B14F-4D97-AF65-F5344CB8AC3E}">
        <p14:creationId xmlns:p14="http://schemas.microsoft.com/office/powerpoint/2010/main" val="10648161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 2018_06_25 16_44_0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28901" y="42523"/>
            <a:ext cx="7126288" cy="6815477"/>
          </a:xfrm>
        </p:spPr>
      </p:pic>
      <p:sp>
        <p:nvSpPr>
          <p:cNvPr id="4" name="スライド番号プレースホルダー 3"/>
          <p:cNvSpPr>
            <a:spLocks noGrp="1"/>
          </p:cNvSpPr>
          <p:nvPr>
            <p:ph type="sldNum" sz="quarter" idx="12"/>
          </p:nvPr>
        </p:nvSpPr>
        <p:spPr/>
        <p:txBody>
          <a:bodyPr/>
          <a:lstStyle/>
          <a:p>
            <a:fld id="{C33432D0-A7A1-4E42-ACB5-604875438D0F}" type="slidenum">
              <a:rPr kumimoji="1" lang="ja-JP" altLang="en-US" smtClean="0"/>
              <a:t>13</a:t>
            </a:fld>
            <a:endParaRPr kumimoji="1" lang="ja-JP" altLang="en-US"/>
          </a:p>
        </p:txBody>
      </p:sp>
      <p:sp>
        <p:nvSpPr>
          <p:cNvPr id="6" name="角丸四角形 5"/>
          <p:cNvSpPr/>
          <p:nvPr/>
        </p:nvSpPr>
        <p:spPr>
          <a:xfrm>
            <a:off x="263524" y="5675543"/>
            <a:ext cx="3368676" cy="892175"/>
          </a:xfrm>
          <a:prstGeom prst="roundRect">
            <a:avLst>
              <a:gd name="adj" fmla="val 6703"/>
            </a:avLst>
          </a:prstGeom>
          <a:ln w="28575">
            <a:tailEnd type="triangle"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latin typeface="メイリオ" panose="020B0604030504040204" pitchFamily="50" charset="-128"/>
                <a:ea typeface="メイリオ" panose="020B0604030504040204" pitchFamily="50" charset="-128"/>
              </a:rPr>
              <a:t>第六回の演習課題を</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改造して噴水にした．</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8454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4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69850" y="-1093143"/>
            <a:ext cx="12261850" cy="8152109"/>
          </a:xfrm>
          <a:prstGeom prst="rect">
            <a:avLst/>
          </a:prstGeom>
        </p:spPr>
      </p:pic>
      <p:sp>
        <p:nvSpPr>
          <p:cNvPr id="2" name="タイトル 1"/>
          <p:cNvSpPr>
            <a:spLocks noGrp="1"/>
          </p:cNvSpPr>
          <p:nvPr>
            <p:ph type="title"/>
          </p:nvPr>
        </p:nvSpPr>
        <p:spPr>
          <a:xfrm>
            <a:off x="838200" y="639762"/>
            <a:ext cx="10515600" cy="1325563"/>
          </a:xfrm>
        </p:spPr>
        <p:txBody>
          <a:bodyPr>
            <a:normAutofit/>
          </a:bodyPr>
          <a:lstStyle/>
          <a:p>
            <a:pPr algn="ctr">
              <a:lnSpc>
                <a:spcPts val="3200"/>
              </a:lnSpc>
            </a:pPr>
            <a:r>
              <a:rPr kumimoji="1" lang="ja-JP" altLang="en-US" sz="8000" b="1" dirty="0" smtClean="0">
                <a:solidFill>
                  <a:srgbClr val="2F76B7"/>
                </a:solidFill>
              </a:rPr>
              <a:t>噴</a:t>
            </a:r>
            <a:r>
              <a:rPr kumimoji="1" lang="ja-JP" altLang="en-US" sz="6000" b="1" dirty="0" smtClean="0">
                <a:solidFill>
                  <a:schemeClr val="tx1">
                    <a:lumMod val="50000"/>
                    <a:lumOff val="50000"/>
                  </a:schemeClr>
                </a:solidFill>
              </a:rPr>
              <a:t>水</a:t>
            </a:r>
            <a:r>
              <a:rPr lang="en-US" altLang="ja-JP" sz="6000" b="1" dirty="0">
                <a:solidFill>
                  <a:schemeClr val="tx1">
                    <a:lumMod val="50000"/>
                    <a:lumOff val="50000"/>
                  </a:schemeClr>
                </a:solidFill>
              </a:rPr>
              <a:t/>
            </a:r>
            <a:br>
              <a:rPr lang="en-US" altLang="ja-JP" sz="6000" b="1" dirty="0">
                <a:solidFill>
                  <a:schemeClr val="tx1">
                    <a:lumMod val="50000"/>
                    <a:lumOff val="50000"/>
                  </a:schemeClr>
                </a:solidFill>
              </a:rPr>
            </a:br>
            <a:r>
              <a:rPr lang="en-US" altLang="ja-JP" sz="3600" b="1" dirty="0" smtClean="0">
                <a:solidFill>
                  <a:schemeClr val="tx1">
                    <a:lumMod val="50000"/>
                    <a:lumOff val="50000"/>
                  </a:schemeClr>
                </a:solidFill>
              </a:rPr>
              <a:t>~</a:t>
            </a:r>
            <a:r>
              <a:rPr lang="en-US" altLang="ja-JP" sz="3600" b="1" dirty="0" smtClean="0">
                <a:solidFill>
                  <a:srgbClr val="2F76B7"/>
                </a:solidFill>
              </a:rPr>
              <a:t>water</a:t>
            </a:r>
            <a:r>
              <a:rPr lang="en-US" altLang="ja-JP" sz="3600" b="1" dirty="0" smtClean="0">
                <a:solidFill>
                  <a:schemeClr val="tx1">
                    <a:lumMod val="50000"/>
                    <a:lumOff val="50000"/>
                  </a:schemeClr>
                </a:solidFill>
              </a:rPr>
              <a:t> splash</a:t>
            </a:r>
            <a:r>
              <a:rPr lang="en-US" altLang="ja-JP" sz="3600" b="1" dirty="0" smtClean="0">
                <a:solidFill>
                  <a:srgbClr val="2F76B7"/>
                </a:solidFill>
              </a:rPr>
              <a:t>~</a:t>
            </a:r>
            <a:endParaRPr kumimoji="1" lang="ja-JP" altLang="en-US" sz="3600" b="1" dirty="0">
              <a:solidFill>
                <a:srgbClr val="2F76B7"/>
              </a:solidFill>
            </a:endParaRPr>
          </a:p>
        </p:txBody>
      </p:sp>
      <p:sp>
        <p:nvSpPr>
          <p:cNvPr id="3" name="コンテンツ プレースホルダー 2"/>
          <p:cNvSpPr>
            <a:spLocks noGrp="1"/>
          </p:cNvSpPr>
          <p:nvPr>
            <p:ph idx="1"/>
          </p:nvPr>
        </p:nvSpPr>
        <p:spPr>
          <a:xfrm>
            <a:off x="4648200" y="1965325"/>
            <a:ext cx="6705600" cy="2035175"/>
          </a:xfrm>
        </p:spPr>
        <p:txBody>
          <a:bodyPr anchor="ctr"/>
          <a:lstStyle/>
          <a:p>
            <a:r>
              <a:rPr kumimoji="1" lang="ja-JP" altLang="en-US" dirty="0" smtClean="0"/>
              <a:t>物理演算を実装！</a:t>
            </a:r>
            <a:endParaRPr kumimoji="1" lang="en-US" altLang="ja-JP" dirty="0" smtClean="0"/>
          </a:p>
          <a:p>
            <a:pPr marL="0" indent="0">
              <a:buNone/>
            </a:pPr>
            <a:r>
              <a:rPr lang="ja-JP" altLang="en-US" dirty="0" smtClean="0"/>
              <a:t>　＞</a:t>
            </a:r>
            <a:r>
              <a:rPr kumimoji="1" lang="ja-JP" altLang="en-US" dirty="0" smtClean="0"/>
              <a:t>リアルな噴水を再現！</a:t>
            </a:r>
            <a:endParaRPr kumimoji="1" lang="ja-JP" altLang="en-US" dirty="0"/>
          </a:p>
        </p:txBody>
      </p:sp>
      <p:sp>
        <p:nvSpPr>
          <p:cNvPr id="4" name="スライド番号プレースホルダー 3"/>
          <p:cNvSpPr>
            <a:spLocks noGrp="1"/>
          </p:cNvSpPr>
          <p:nvPr>
            <p:ph type="sldNum" sz="quarter" idx="12"/>
          </p:nvPr>
        </p:nvSpPr>
        <p:spPr/>
        <p:txBody>
          <a:bodyPr/>
          <a:lstStyle/>
          <a:p>
            <a:fld id="{C33432D0-A7A1-4E42-ACB5-604875438D0F}" type="slidenum">
              <a:rPr kumimoji="1" lang="ja-JP" altLang="en-US" smtClean="0"/>
              <a:t>14</a:t>
            </a:fld>
            <a:endParaRPr kumimoji="1" lang="ja-JP" altLang="en-US"/>
          </a:p>
        </p:txBody>
      </p:sp>
      <p:sp>
        <p:nvSpPr>
          <p:cNvPr id="5" name="正方形/長方形 4"/>
          <p:cNvSpPr/>
          <p:nvPr/>
        </p:nvSpPr>
        <p:spPr>
          <a:xfrm>
            <a:off x="838200" y="1965325"/>
            <a:ext cx="3517900" cy="2035175"/>
          </a:xfrm>
          <a:prstGeom prst="rect">
            <a:avLst/>
          </a:prstGeom>
          <a:solidFill>
            <a:srgbClr val="2F76B7"/>
          </a:solidFill>
          <a:ln w="57150">
            <a:noFill/>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4800" b="1" dirty="0" smtClean="0">
                <a:solidFill>
                  <a:schemeClr val="accent4"/>
                </a:solidFill>
                <a:latin typeface="Consolas" panose="020B0609020204030204" pitchFamily="49" charset="0"/>
              </a:rPr>
              <a:t>A</a:t>
            </a:r>
            <a:r>
              <a:rPr lang="en-US" altLang="ja-JP" sz="4800" dirty="0" smtClean="0">
                <a:latin typeface="Consolas" panose="020B0609020204030204" pitchFamily="49" charset="0"/>
              </a:rPr>
              <a:t>ppeal</a:t>
            </a:r>
          </a:p>
          <a:p>
            <a:pPr algn="r"/>
            <a:r>
              <a:rPr lang="en-US" altLang="ja-JP" sz="4800" b="1" dirty="0" smtClean="0">
                <a:solidFill>
                  <a:schemeClr val="accent4"/>
                </a:solidFill>
                <a:latin typeface="Consolas" panose="020B0609020204030204" pitchFamily="49" charset="0"/>
              </a:rPr>
              <a:t>P</a:t>
            </a:r>
            <a:r>
              <a:rPr lang="en-US" altLang="ja-JP" sz="4800" dirty="0" smtClean="0">
                <a:latin typeface="Consolas" panose="020B0609020204030204" pitchFamily="49" charset="0"/>
              </a:rPr>
              <a:t>oints</a:t>
            </a:r>
            <a:endParaRPr kumimoji="1" lang="ja-JP" altLang="en-US" sz="4800" dirty="0">
              <a:latin typeface="Consolas" panose="020B0609020204030204" pitchFamily="49" charset="0"/>
            </a:endParaRPr>
          </a:p>
        </p:txBody>
      </p:sp>
      <p:sp>
        <p:nvSpPr>
          <p:cNvPr id="6" name="正方形/長方形 5"/>
          <p:cNvSpPr/>
          <p:nvPr/>
        </p:nvSpPr>
        <p:spPr>
          <a:xfrm>
            <a:off x="838200" y="4321175"/>
            <a:ext cx="3517900" cy="2035175"/>
          </a:xfrm>
          <a:prstGeom prst="rect">
            <a:avLst/>
          </a:prstGeom>
          <a:solidFill>
            <a:srgbClr val="2F76B7"/>
          </a:solidFill>
          <a:ln w="57150">
            <a:noFill/>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4800" b="1" dirty="0" smtClean="0">
                <a:solidFill>
                  <a:schemeClr val="accent4"/>
                </a:solidFill>
                <a:latin typeface="Consolas" panose="020B0609020204030204" pitchFamily="49" charset="0"/>
              </a:rPr>
              <a:t>I</a:t>
            </a:r>
            <a:r>
              <a:rPr lang="en-US" altLang="ja-JP" sz="4800" dirty="0" smtClean="0">
                <a:latin typeface="Consolas" panose="020B0609020204030204" pitchFamily="49" charset="0"/>
              </a:rPr>
              <a:t>nterest</a:t>
            </a:r>
            <a:endParaRPr kumimoji="1" lang="ja-JP" altLang="en-US" sz="4800" dirty="0">
              <a:latin typeface="Consolas" panose="020B0609020204030204" pitchFamily="49" charset="0"/>
            </a:endParaRPr>
          </a:p>
        </p:txBody>
      </p:sp>
      <p:sp>
        <p:nvSpPr>
          <p:cNvPr id="7" name="コンテンツ プレースホルダー 2"/>
          <p:cNvSpPr txBox="1">
            <a:spLocks/>
          </p:cNvSpPr>
          <p:nvPr/>
        </p:nvSpPr>
        <p:spPr>
          <a:xfrm>
            <a:off x="4749800" y="4314031"/>
            <a:ext cx="6667500" cy="202406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見てて癒やされる！</a:t>
            </a:r>
            <a:endParaRPr lang="ja-JP" altLang="en-US" dirty="0"/>
          </a:p>
        </p:txBody>
      </p:sp>
    </p:spTree>
    <p:extLst>
      <p:ext uri="{BB962C8B-B14F-4D97-AF65-F5344CB8AC3E}">
        <p14:creationId xmlns:p14="http://schemas.microsoft.com/office/powerpoint/2010/main" val="29491434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725521"/>
            <a:ext cx="10515600" cy="5171665"/>
          </a:xfrm>
        </p:spPr>
        <p:txBody>
          <a:bodyPr>
            <a:normAutofit/>
          </a:bodyPr>
          <a:lstStyle/>
          <a:p>
            <a:pPr>
              <a:lnSpc>
                <a:spcPts val="3600"/>
              </a:lnSpc>
              <a:spcBef>
                <a:spcPts val="1800"/>
              </a:spcBef>
            </a:pPr>
            <a:r>
              <a:rPr lang="ja-JP" altLang="en-US" sz="3600" dirty="0" smtClean="0"/>
              <a:t>動画の撮影方法</a:t>
            </a:r>
            <a:endParaRPr lang="en-US" altLang="ja-JP" sz="3600" dirty="0" smtClean="0"/>
          </a:p>
          <a:p>
            <a:pPr>
              <a:lnSpc>
                <a:spcPts val="3600"/>
              </a:lnSpc>
              <a:spcBef>
                <a:spcPts val="1800"/>
              </a:spcBef>
            </a:pPr>
            <a:r>
              <a:rPr lang="ja-JP" altLang="en-US" sz="3600" dirty="0" smtClean="0"/>
              <a:t>動画の</a:t>
            </a:r>
            <a:r>
              <a:rPr lang="en-US" altLang="ja-JP" sz="3600" dirty="0" smtClean="0"/>
              <a:t>PPT</a:t>
            </a:r>
            <a:r>
              <a:rPr lang="ja-JP" altLang="en-US" sz="3600" dirty="0" smtClean="0"/>
              <a:t>ファイルへの挿入方法</a:t>
            </a:r>
            <a:endParaRPr lang="en-US" altLang="ja-JP" sz="3600" dirty="0" smtClean="0"/>
          </a:p>
          <a:p>
            <a:pPr>
              <a:lnSpc>
                <a:spcPts val="3600"/>
              </a:lnSpc>
              <a:spcBef>
                <a:spcPts val="1800"/>
              </a:spcBef>
            </a:pPr>
            <a:r>
              <a:rPr lang="ja-JP" altLang="en-US" sz="3600" dirty="0" smtClean="0"/>
              <a:t>参考例１</a:t>
            </a:r>
            <a:endParaRPr lang="en-US" altLang="ja-JP" sz="3600" dirty="0" smtClean="0"/>
          </a:p>
          <a:p>
            <a:pPr>
              <a:lnSpc>
                <a:spcPts val="3600"/>
              </a:lnSpc>
              <a:spcBef>
                <a:spcPts val="1800"/>
              </a:spcBef>
            </a:pPr>
            <a:r>
              <a:rPr lang="ja-JP" altLang="en-US" sz="3600" dirty="0" smtClean="0"/>
              <a:t>参考例２</a:t>
            </a:r>
            <a:endParaRPr lang="en-US" altLang="ja-JP" sz="3600" dirty="0"/>
          </a:p>
          <a:p>
            <a:pPr>
              <a:lnSpc>
                <a:spcPts val="3600"/>
              </a:lnSpc>
              <a:spcBef>
                <a:spcPts val="1800"/>
              </a:spcBef>
            </a:pPr>
            <a:r>
              <a:rPr lang="ja-JP" altLang="en-US" sz="3600" b="1" dirty="0" smtClean="0">
                <a:solidFill>
                  <a:schemeClr val="accent2"/>
                </a:solidFill>
              </a:rPr>
              <a:t>お願い</a:t>
            </a:r>
            <a:endParaRPr lang="en-US" altLang="ja-JP" b="1" dirty="0">
              <a:solidFill>
                <a:schemeClr val="accent2"/>
              </a:solidFill>
            </a:endParaRPr>
          </a:p>
        </p:txBody>
      </p:sp>
      <p:sp>
        <p:nvSpPr>
          <p:cNvPr id="4" name="スライド番号プレースホルダー 3"/>
          <p:cNvSpPr>
            <a:spLocks noGrp="1"/>
          </p:cNvSpPr>
          <p:nvPr>
            <p:ph type="sldNum" sz="quarter" idx="12"/>
          </p:nvPr>
        </p:nvSpPr>
        <p:spPr/>
        <p:txBody>
          <a:bodyPr/>
          <a:lstStyle/>
          <a:p>
            <a:fld id="{C33432D0-A7A1-4E42-ACB5-604875438D0F}" type="slidenum">
              <a:rPr kumimoji="1" lang="ja-JP" altLang="en-US" smtClean="0"/>
              <a:t>15</a:t>
            </a:fld>
            <a:endParaRPr kumimoji="1" lang="ja-JP" altLang="en-US"/>
          </a:p>
        </p:txBody>
      </p:sp>
      <p:sp>
        <p:nvSpPr>
          <p:cNvPr id="5" name="正方形/長方形 4"/>
          <p:cNvSpPr/>
          <p:nvPr/>
        </p:nvSpPr>
        <p:spPr>
          <a:xfrm>
            <a:off x="-38100" y="465716"/>
            <a:ext cx="12573000" cy="11727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54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4800" dirty="0" smtClean="0">
                <a:solidFill>
                  <a:schemeClr val="bg1"/>
                </a:solidFill>
              </a:rPr>
              <a:t>目次</a:t>
            </a:r>
            <a:endParaRPr lang="en-US" altLang="ja-JP" sz="4800" dirty="0" smtClean="0">
              <a:solidFill>
                <a:schemeClr val="bg1"/>
              </a:solidFill>
            </a:endParaRPr>
          </a:p>
        </p:txBody>
      </p:sp>
    </p:spTree>
    <p:extLst>
      <p:ext uri="{BB962C8B-B14F-4D97-AF65-F5344CB8AC3E}">
        <p14:creationId xmlns:p14="http://schemas.microsoft.com/office/powerpoint/2010/main" val="26309671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C33432D0-A7A1-4E42-ACB5-604875438D0F}" type="slidenum">
              <a:rPr kumimoji="1" lang="ja-JP" altLang="en-US" smtClean="0"/>
              <a:t>16</a:t>
            </a:fld>
            <a:endParaRPr kumimoji="1" lang="ja-JP" altLang="en-US"/>
          </a:p>
        </p:txBody>
      </p:sp>
      <p:sp>
        <p:nvSpPr>
          <p:cNvPr id="5" name="正方形/長方形 4"/>
          <p:cNvSpPr/>
          <p:nvPr/>
        </p:nvSpPr>
        <p:spPr>
          <a:xfrm>
            <a:off x="-38100" y="465716"/>
            <a:ext cx="12573000" cy="11727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54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4800" dirty="0" smtClean="0">
                <a:solidFill>
                  <a:schemeClr val="bg1"/>
                </a:solidFill>
              </a:rPr>
              <a:t>おねがい</a:t>
            </a:r>
            <a:endParaRPr lang="en-US" altLang="ja-JP" sz="4800" dirty="0" smtClean="0">
              <a:solidFill>
                <a:schemeClr val="bg1"/>
              </a:solidFill>
            </a:endParaRPr>
          </a:p>
        </p:txBody>
      </p:sp>
      <p:pic>
        <p:nvPicPr>
          <p:cNvPr id="2" name="図 1"/>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806450" y="2070100"/>
            <a:ext cx="2419350" cy="2419350"/>
          </a:xfrm>
          <a:prstGeom prst="rect">
            <a:avLst/>
          </a:prstGeom>
        </p:spPr>
      </p:pic>
      <p:sp>
        <p:nvSpPr>
          <p:cNvPr id="7" name="正方形/長方形 6"/>
          <p:cNvSpPr/>
          <p:nvPr/>
        </p:nvSpPr>
        <p:spPr>
          <a:xfrm>
            <a:off x="555629" y="4992030"/>
            <a:ext cx="2920992" cy="954107"/>
          </a:xfrm>
          <a:prstGeom prst="rect">
            <a:avLst/>
          </a:prstGeom>
        </p:spPr>
        <p:txBody>
          <a:bodyPr wrap="none">
            <a:spAutoFit/>
          </a:bodyPr>
          <a:lstStyle/>
          <a:p>
            <a:pPr algn="ctr"/>
            <a:r>
              <a:rPr lang="en-US" altLang="ja-JP" sz="2800" b="1" dirty="0">
                <a:latin typeface="メイリオ" panose="020B0604030504040204" pitchFamily="50" charset="-128"/>
                <a:ea typeface="メイリオ" panose="020B0604030504040204" pitchFamily="50" charset="-128"/>
              </a:rPr>
              <a:t>3</a:t>
            </a:r>
            <a:r>
              <a:rPr lang="ja-JP" altLang="en-US" sz="2800" b="1" dirty="0">
                <a:latin typeface="メイリオ" panose="020B0604030504040204" pitchFamily="50" charset="-128"/>
                <a:ea typeface="メイリオ" panose="020B0604030504040204" pitchFamily="50" charset="-128"/>
              </a:rPr>
              <a:t>回は声に</a:t>
            </a:r>
            <a:r>
              <a:rPr lang="ja-JP" altLang="en-US" sz="2800" b="1" dirty="0" smtClean="0">
                <a:latin typeface="メイリオ" panose="020B0604030504040204" pitchFamily="50" charset="-128"/>
                <a:ea typeface="メイリオ" panose="020B0604030504040204" pitchFamily="50" charset="-128"/>
              </a:rPr>
              <a:t>出して</a:t>
            </a:r>
            <a:endParaRPr lang="en-US" altLang="ja-JP" sz="2800" b="1" dirty="0" smtClean="0">
              <a:latin typeface="メイリオ" panose="020B0604030504040204" pitchFamily="50" charset="-128"/>
              <a:ea typeface="メイリオ" panose="020B0604030504040204" pitchFamily="50" charset="-128"/>
            </a:endParaRPr>
          </a:p>
          <a:p>
            <a:pPr algn="ctr"/>
            <a:r>
              <a:rPr lang="ja-JP" altLang="en-US" sz="2800" b="1" dirty="0" smtClean="0">
                <a:latin typeface="メイリオ" panose="020B0604030504040204" pitchFamily="50" charset="-128"/>
                <a:ea typeface="メイリオ" panose="020B0604030504040204" pitchFamily="50" charset="-128"/>
              </a:rPr>
              <a:t>発表</a:t>
            </a:r>
            <a:r>
              <a:rPr lang="ja-JP" altLang="en-US" sz="2800" b="1" dirty="0">
                <a:latin typeface="メイリオ" panose="020B0604030504040204" pitchFamily="50" charset="-128"/>
                <a:ea typeface="メイリオ" panose="020B0604030504040204" pitchFamily="50" charset="-128"/>
              </a:rPr>
              <a:t>練習</a:t>
            </a:r>
          </a:p>
        </p:txBody>
      </p:sp>
      <p:pic>
        <p:nvPicPr>
          <p:cNvPr id="8" name="図 7"/>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73625" y="2146300"/>
            <a:ext cx="2343150" cy="2343150"/>
          </a:xfrm>
          <a:prstGeom prst="rect">
            <a:avLst/>
          </a:prstGeom>
        </p:spPr>
      </p:pic>
      <p:sp>
        <p:nvSpPr>
          <p:cNvPr id="9" name="正方形/長方形 8"/>
          <p:cNvSpPr/>
          <p:nvPr/>
        </p:nvSpPr>
        <p:spPr>
          <a:xfrm>
            <a:off x="4696112" y="4776587"/>
            <a:ext cx="2698175" cy="1384995"/>
          </a:xfrm>
          <a:prstGeom prst="rect">
            <a:avLst/>
          </a:prstGeom>
        </p:spPr>
        <p:txBody>
          <a:bodyPr wrap="none">
            <a:spAutoFit/>
          </a:bodyPr>
          <a:lstStyle/>
          <a:p>
            <a:pPr algn="ctr"/>
            <a:r>
              <a:rPr lang="ja-JP" altLang="en-US" sz="2800" dirty="0" smtClean="0">
                <a:latin typeface="メイリオ" panose="020B0604030504040204" pitchFamily="50" charset="-128"/>
                <a:ea typeface="メイリオ" panose="020B0604030504040204" pitchFamily="50" charset="-128"/>
              </a:rPr>
              <a:t>練習時には</a:t>
            </a:r>
            <a:endParaRPr lang="en-US" altLang="ja-JP" sz="2800" dirty="0" smtClean="0">
              <a:latin typeface="メイリオ" panose="020B0604030504040204" pitchFamily="50" charset="-128"/>
              <a:ea typeface="メイリオ" panose="020B0604030504040204" pitchFamily="50" charset="-128"/>
            </a:endParaRPr>
          </a:p>
          <a:p>
            <a:pPr algn="ctr"/>
            <a:r>
              <a:rPr lang="ja-JP" altLang="en-US" sz="2800" dirty="0" smtClean="0">
                <a:latin typeface="メイリオ" panose="020B0604030504040204" pitchFamily="50" charset="-128"/>
                <a:ea typeface="メイリオ" panose="020B0604030504040204" pitchFamily="50" charset="-128"/>
              </a:rPr>
              <a:t>スライドショー</a:t>
            </a:r>
            <a:endParaRPr lang="en-US" altLang="ja-JP" sz="2800" dirty="0" smtClean="0">
              <a:latin typeface="メイリオ" panose="020B0604030504040204" pitchFamily="50" charset="-128"/>
              <a:ea typeface="メイリオ" panose="020B0604030504040204" pitchFamily="50" charset="-128"/>
            </a:endParaRPr>
          </a:p>
          <a:p>
            <a:pPr algn="ctr"/>
            <a:r>
              <a:rPr lang="ja-JP" altLang="en-US" sz="2800" dirty="0" smtClean="0">
                <a:latin typeface="メイリオ" panose="020B0604030504040204" pitchFamily="50" charset="-128"/>
                <a:ea typeface="メイリオ" panose="020B0604030504040204" pitchFamily="50" charset="-128"/>
              </a:rPr>
              <a:t>機能を使用</a:t>
            </a:r>
            <a:endParaRPr lang="ja-JP" altLang="en-US" sz="2800" dirty="0">
              <a:latin typeface="メイリオ" panose="020B0604030504040204" pitchFamily="50" charset="-128"/>
              <a:ea typeface="メイリオ" panose="020B0604030504040204" pitchFamily="50" charset="-128"/>
            </a:endParaRPr>
          </a:p>
        </p:txBody>
      </p:sp>
      <p:pic>
        <p:nvPicPr>
          <p:cNvPr id="10" name="図 9"/>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59800" y="2070100"/>
            <a:ext cx="3038764" cy="3038764"/>
          </a:xfrm>
          <a:prstGeom prst="rect">
            <a:avLst/>
          </a:prstGeom>
        </p:spPr>
      </p:pic>
      <p:sp>
        <p:nvSpPr>
          <p:cNvPr id="11" name="正方形/長方形 10"/>
          <p:cNvSpPr/>
          <p:nvPr/>
        </p:nvSpPr>
        <p:spPr>
          <a:xfrm>
            <a:off x="8541316" y="4776585"/>
            <a:ext cx="3057248" cy="1384995"/>
          </a:xfrm>
          <a:prstGeom prst="rect">
            <a:avLst/>
          </a:prstGeom>
        </p:spPr>
        <p:txBody>
          <a:bodyPr wrap="none">
            <a:spAutoFit/>
          </a:bodyPr>
          <a:lstStyle/>
          <a:p>
            <a:pPr algn="ctr"/>
            <a:r>
              <a:rPr lang="ja-JP" altLang="en-US" sz="2800" dirty="0" smtClean="0">
                <a:latin typeface="メイリオ" panose="020B0604030504040204" pitchFamily="50" charset="-128"/>
                <a:ea typeface="メイリオ" panose="020B0604030504040204" pitchFamily="50" charset="-128"/>
              </a:rPr>
              <a:t>デザインは</a:t>
            </a:r>
            <a:endParaRPr lang="en-US" altLang="ja-JP" sz="2800" dirty="0" smtClean="0">
              <a:latin typeface="メイリオ" panose="020B0604030504040204" pitchFamily="50" charset="-128"/>
              <a:ea typeface="メイリオ" panose="020B0604030504040204" pitchFamily="50" charset="-128"/>
            </a:endParaRPr>
          </a:p>
          <a:p>
            <a:pPr algn="ctr"/>
            <a:r>
              <a:rPr lang="ja-JP" altLang="en-US" sz="2800" dirty="0" smtClean="0">
                <a:latin typeface="メイリオ" panose="020B0604030504040204" pitchFamily="50" charset="-128"/>
                <a:ea typeface="メイリオ" panose="020B0604030504040204" pitchFamily="50" charset="-128"/>
              </a:rPr>
              <a:t>かっこよく，</a:t>
            </a:r>
            <a:endParaRPr lang="en-US" altLang="ja-JP" sz="2800" dirty="0" smtClean="0">
              <a:latin typeface="メイリオ" panose="020B0604030504040204" pitchFamily="50" charset="-128"/>
              <a:ea typeface="メイリオ" panose="020B0604030504040204" pitchFamily="50" charset="-128"/>
            </a:endParaRPr>
          </a:p>
          <a:p>
            <a:pPr algn="ctr"/>
            <a:r>
              <a:rPr lang="ja-JP" altLang="en-US" sz="2800" dirty="0" smtClean="0">
                <a:latin typeface="メイリオ" panose="020B0604030504040204" pitchFamily="50" charset="-128"/>
                <a:ea typeface="メイリオ" panose="020B0604030504040204" pitchFamily="50" charset="-128"/>
              </a:rPr>
              <a:t>文字はシンプルに</a:t>
            </a:r>
            <a:endParaRPr lang="ja-JP" altLang="en-US"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884808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725521"/>
            <a:ext cx="10515600" cy="5171665"/>
          </a:xfrm>
        </p:spPr>
        <p:txBody>
          <a:bodyPr>
            <a:normAutofit/>
          </a:bodyPr>
          <a:lstStyle/>
          <a:p>
            <a:pPr>
              <a:lnSpc>
                <a:spcPts val="3600"/>
              </a:lnSpc>
              <a:spcBef>
                <a:spcPts val="1800"/>
              </a:spcBef>
            </a:pPr>
            <a:r>
              <a:rPr lang="ja-JP" altLang="en-US" sz="3600" dirty="0" smtClean="0"/>
              <a:t>提出はいつものページから．</a:t>
            </a:r>
            <a:endParaRPr lang="en-US" altLang="ja-JP" sz="3600" dirty="0" smtClean="0"/>
          </a:p>
          <a:p>
            <a:pPr lvl="1">
              <a:lnSpc>
                <a:spcPts val="3600"/>
              </a:lnSpc>
              <a:spcBef>
                <a:spcPts val="0"/>
              </a:spcBef>
            </a:pPr>
            <a:r>
              <a:rPr lang="en-US" altLang="ja-JP" sz="2800" dirty="0">
                <a:hlinkClick r:id="rId3"/>
              </a:rPr>
              <a:t>http://</a:t>
            </a:r>
            <a:r>
              <a:rPr lang="en-US" altLang="ja-JP" sz="2800" dirty="0" smtClean="0">
                <a:hlinkClick r:id="rId3"/>
              </a:rPr>
              <a:t>hsgw-nas.fuis.u-fukui.ac.jp/lecture_file.html</a:t>
            </a:r>
            <a:endParaRPr lang="en-US" altLang="ja-JP" sz="3600" dirty="0" smtClean="0"/>
          </a:p>
          <a:p>
            <a:pPr>
              <a:lnSpc>
                <a:spcPts val="3600"/>
              </a:lnSpc>
              <a:spcBef>
                <a:spcPts val="1800"/>
              </a:spcBef>
            </a:pPr>
            <a:r>
              <a:rPr lang="ja-JP" altLang="en-US" sz="3600" dirty="0" smtClean="0"/>
              <a:t>ファイル名は「学籍番号」</a:t>
            </a:r>
            <a:r>
              <a:rPr lang="en-US" altLang="ja-JP" sz="3600" dirty="0" smtClean="0"/>
              <a:t>.</a:t>
            </a:r>
            <a:r>
              <a:rPr lang="en-US" altLang="ja-JP" sz="3600" dirty="0" err="1" smtClean="0"/>
              <a:t>pptx</a:t>
            </a:r>
            <a:r>
              <a:rPr lang="ja-JP" altLang="en-US" sz="3600" dirty="0" smtClean="0"/>
              <a:t>とする．</a:t>
            </a:r>
            <a:endParaRPr lang="en-US" altLang="ja-JP" sz="3600" dirty="0" smtClean="0"/>
          </a:p>
          <a:p>
            <a:pPr>
              <a:lnSpc>
                <a:spcPts val="3600"/>
              </a:lnSpc>
              <a:spcBef>
                <a:spcPts val="1800"/>
              </a:spcBef>
            </a:pPr>
            <a:r>
              <a:rPr lang="ja-JP" altLang="en-US" sz="3600" dirty="0" smtClean="0"/>
              <a:t>ファイル</a:t>
            </a:r>
            <a:r>
              <a:rPr lang="ja-JP" altLang="en-US" sz="3600" dirty="0"/>
              <a:t>形式</a:t>
            </a:r>
            <a:r>
              <a:rPr lang="ja-JP" altLang="en-US" sz="3600" dirty="0" smtClean="0"/>
              <a:t>は</a:t>
            </a:r>
            <a:r>
              <a:rPr lang="en-US" altLang="ja-JP" sz="3600" dirty="0" smtClean="0"/>
              <a:t>.</a:t>
            </a:r>
            <a:r>
              <a:rPr lang="en-US" altLang="ja-JP" sz="3600" dirty="0" err="1" smtClean="0"/>
              <a:t>ppt</a:t>
            </a:r>
            <a:r>
              <a:rPr lang="ja-JP" altLang="en-US" sz="3600" dirty="0" smtClean="0"/>
              <a:t>か</a:t>
            </a:r>
            <a:r>
              <a:rPr lang="en-US" altLang="ja-JP" sz="3600" dirty="0" smtClean="0"/>
              <a:t>.</a:t>
            </a:r>
            <a:r>
              <a:rPr lang="en-US" altLang="ja-JP" sz="3600" dirty="0" err="1" smtClean="0"/>
              <a:t>pptx</a:t>
            </a:r>
            <a:r>
              <a:rPr lang="ja-JP" altLang="en-US" sz="3600" dirty="0" smtClean="0"/>
              <a:t>とする</a:t>
            </a:r>
            <a:r>
              <a:rPr lang="ja-JP" altLang="en-US" sz="3600" dirty="0" smtClean="0"/>
              <a:t>．</a:t>
            </a:r>
            <a:endParaRPr lang="en-US" altLang="ja-JP" sz="3600" dirty="0" smtClean="0"/>
          </a:p>
          <a:p>
            <a:pPr lvl="1">
              <a:lnSpc>
                <a:spcPts val="3600"/>
              </a:lnSpc>
              <a:spcBef>
                <a:spcPts val="1800"/>
              </a:spcBef>
            </a:pPr>
            <a:r>
              <a:rPr lang="ja-JP" altLang="en-US" sz="3200" dirty="0" smtClean="0"/>
              <a:t>例：</a:t>
            </a:r>
            <a:r>
              <a:rPr lang="en-US" altLang="ja-JP" sz="3200" dirty="0" smtClean="0"/>
              <a:t>hb160000.pptx</a:t>
            </a:r>
            <a:endParaRPr lang="en-US" altLang="ja-JP" sz="3200" dirty="0" smtClean="0"/>
          </a:p>
          <a:p>
            <a:pPr marL="0" indent="0">
              <a:lnSpc>
                <a:spcPts val="3600"/>
              </a:lnSpc>
              <a:spcBef>
                <a:spcPts val="1800"/>
              </a:spcBef>
              <a:buNone/>
            </a:pPr>
            <a:endParaRPr lang="en-US" altLang="ja-JP" sz="3600" dirty="0" smtClean="0"/>
          </a:p>
        </p:txBody>
      </p:sp>
      <p:sp>
        <p:nvSpPr>
          <p:cNvPr id="4" name="スライド番号プレースホルダー 3"/>
          <p:cNvSpPr>
            <a:spLocks noGrp="1"/>
          </p:cNvSpPr>
          <p:nvPr>
            <p:ph type="sldNum" sz="quarter" idx="12"/>
          </p:nvPr>
        </p:nvSpPr>
        <p:spPr/>
        <p:txBody>
          <a:bodyPr/>
          <a:lstStyle/>
          <a:p>
            <a:fld id="{C33432D0-A7A1-4E42-ACB5-604875438D0F}" type="slidenum">
              <a:rPr kumimoji="1" lang="ja-JP" altLang="en-US" smtClean="0"/>
              <a:t>17</a:t>
            </a:fld>
            <a:endParaRPr kumimoji="1" lang="ja-JP" altLang="en-US"/>
          </a:p>
        </p:txBody>
      </p:sp>
      <p:sp>
        <p:nvSpPr>
          <p:cNvPr id="5" name="正方形/長方形 4"/>
          <p:cNvSpPr/>
          <p:nvPr/>
        </p:nvSpPr>
        <p:spPr>
          <a:xfrm>
            <a:off x="-38100" y="465716"/>
            <a:ext cx="12573000" cy="11727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54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4800" dirty="0" smtClean="0">
                <a:solidFill>
                  <a:schemeClr val="bg1"/>
                </a:solidFill>
              </a:rPr>
              <a:t>おねがい</a:t>
            </a:r>
            <a:endParaRPr lang="en-US" altLang="ja-JP" sz="4800" dirty="0" smtClean="0">
              <a:solidFill>
                <a:schemeClr val="bg1"/>
              </a:solidFill>
            </a:endParaRPr>
          </a:p>
        </p:txBody>
      </p:sp>
    </p:spTree>
    <p:extLst>
      <p:ext uri="{BB962C8B-B14F-4D97-AF65-F5344CB8AC3E}">
        <p14:creationId xmlns:p14="http://schemas.microsoft.com/office/powerpoint/2010/main" val="11889394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725521"/>
            <a:ext cx="10515600" cy="5171665"/>
          </a:xfrm>
        </p:spPr>
        <p:txBody>
          <a:bodyPr>
            <a:normAutofit/>
          </a:bodyPr>
          <a:lstStyle/>
          <a:p>
            <a:pPr>
              <a:lnSpc>
                <a:spcPts val="3600"/>
              </a:lnSpc>
              <a:spcBef>
                <a:spcPts val="1800"/>
              </a:spcBef>
            </a:pPr>
            <a:r>
              <a:rPr lang="ja-JP" altLang="en-US" sz="3600" dirty="0" smtClean="0"/>
              <a:t>動画の撮影方法</a:t>
            </a:r>
            <a:endParaRPr lang="en-US" altLang="ja-JP" sz="3600" dirty="0" smtClean="0"/>
          </a:p>
          <a:p>
            <a:pPr>
              <a:lnSpc>
                <a:spcPts val="3600"/>
              </a:lnSpc>
              <a:spcBef>
                <a:spcPts val="1800"/>
              </a:spcBef>
            </a:pPr>
            <a:r>
              <a:rPr lang="ja-JP" altLang="en-US" sz="3600" dirty="0" smtClean="0"/>
              <a:t>動画の</a:t>
            </a:r>
            <a:r>
              <a:rPr lang="en-US" altLang="ja-JP" sz="3600" dirty="0" smtClean="0"/>
              <a:t>PPT</a:t>
            </a:r>
            <a:r>
              <a:rPr lang="ja-JP" altLang="en-US" sz="3600" dirty="0" smtClean="0"/>
              <a:t>ファイルへの挿入方法</a:t>
            </a:r>
            <a:endParaRPr lang="en-US" altLang="ja-JP" sz="3600" dirty="0" smtClean="0"/>
          </a:p>
          <a:p>
            <a:pPr>
              <a:lnSpc>
                <a:spcPts val="3600"/>
              </a:lnSpc>
              <a:spcBef>
                <a:spcPts val="1800"/>
              </a:spcBef>
            </a:pPr>
            <a:r>
              <a:rPr lang="ja-JP" altLang="en-US" sz="3600" dirty="0" smtClean="0"/>
              <a:t>参考例１</a:t>
            </a:r>
            <a:endParaRPr lang="en-US" altLang="ja-JP" sz="3600" dirty="0" smtClean="0"/>
          </a:p>
          <a:p>
            <a:pPr>
              <a:lnSpc>
                <a:spcPts val="3600"/>
              </a:lnSpc>
              <a:spcBef>
                <a:spcPts val="1800"/>
              </a:spcBef>
            </a:pPr>
            <a:r>
              <a:rPr lang="ja-JP" altLang="en-US" sz="3600" dirty="0" smtClean="0"/>
              <a:t>参考例２</a:t>
            </a:r>
            <a:endParaRPr lang="en-US" altLang="ja-JP" sz="3600" dirty="0"/>
          </a:p>
          <a:p>
            <a:pPr>
              <a:lnSpc>
                <a:spcPts val="3600"/>
              </a:lnSpc>
              <a:spcBef>
                <a:spcPts val="1800"/>
              </a:spcBef>
            </a:pPr>
            <a:r>
              <a:rPr lang="ja-JP" altLang="en-US" sz="3600" dirty="0" smtClean="0"/>
              <a:t>お願い</a:t>
            </a:r>
            <a:endParaRPr lang="en-US" altLang="ja-JP" dirty="0"/>
          </a:p>
        </p:txBody>
      </p:sp>
      <p:sp>
        <p:nvSpPr>
          <p:cNvPr id="4" name="スライド番号プレースホルダー 3"/>
          <p:cNvSpPr>
            <a:spLocks noGrp="1"/>
          </p:cNvSpPr>
          <p:nvPr>
            <p:ph type="sldNum" sz="quarter" idx="12"/>
          </p:nvPr>
        </p:nvSpPr>
        <p:spPr/>
        <p:txBody>
          <a:bodyPr/>
          <a:lstStyle/>
          <a:p>
            <a:fld id="{C33432D0-A7A1-4E42-ACB5-604875438D0F}" type="slidenum">
              <a:rPr kumimoji="1" lang="ja-JP" altLang="en-US" smtClean="0"/>
              <a:t>2</a:t>
            </a:fld>
            <a:endParaRPr kumimoji="1" lang="ja-JP" altLang="en-US"/>
          </a:p>
        </p:txBody>
      </p:sp>
      <p:sp>
        <p:nvSpPr>
          <p:cNvPr id="5" name="正方形/長方形 4"/>
          <p:cNvSpPr/>
          <p:nvPr/>
        </p:nvSpPr>
        <p:spPr>
          <a:xfrm>
            <a:off x="-38100" y="465716"/>
            <a:ext cx="12573000" cy="11727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54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4800" dirty="0" smtClean="0">
                <a:solidFill>
                  <a:schemeClr val="bg1"/>
                </a:solidFill>
              </a:rPr>
              <a:t>目次</a:t>
            </a:r>
            <a:endParaRPr lang="en-US" altLang="ja-JP" sz="4800" dirty="0" smtClean="0">
              <a:solidFill>
                <a:schemeClr val="bg1"/>
              </a:solidFill>
            </a:endParaRPr>
          </a:p>
        </p:txBody>
      </p:sp>
    </p:spTree>
    <p:extLst>
      <p:ext uri="{BB962C8B-B14F-4D97-AF65-F5344CB8AC3E}">
        <p14:creationId xmlns:p14="http://schemas.microsoft.com/office/powerpoint/2010/main" val="37796954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725521"/>
            <a:ext cx="10515600" cy="5171665"/>
          </a:xfrm>
        </p:spPr>
        <p:txBody>
          <a:bodyPr>
            <a:normAutofit/>
          </a:bodyPr>
          <a:lstStyle/>
          <a:p>
            <a:pPr>
              <a:lnSpc>
                <a:spcPts val="3600"/>
              </a:lnSpc>
              <a:spcBef>
                <a:spcPts val="1800"/>
              </a:spcBef>
            </a:pPr>
            <a:r>
              <a:rPr lang="ja-JP" altLang="en-US" sz="3600" b="1" dirty="0" smtClean="0">
                <a:solidFill>
                  <a:schemeClr val="accent2"/>
                </a:solidFill>
              </a:rPr>
              <a:t>動画の撮影方法</a:t>
            </a:r>
            <a:endParaRPr lang="en-US" altLang="ja-JP" sz="3600" b="1" dirty="0" smtClean="0">
              <a:solidFill>
                <a:schemeClr val="accent2"/>
              </a:solidFill>
            </a:endParaRPr>
          </a:p>
          <a:p>
            <a:pPr>
              <a:lnSpc>
                <a:spcPts val="3600"/>
              </a:lnSpc>
              <a:spcBef>
                <a:spcPts val="1800"/>
              </a:spcBef>
            </a:pPr>
            <a:r>
              <a:rPr lang="ja-JP" altLang="en-US" sz="3600" b="1" dirty="0" smtClean="0">
                <a:solidFill>
                  <a:schemeClr val="accent2"/>
                </a:solidFill>
              </a:rPr>
              <a:t>動画の</a:t>
            </a:r>
            <a:r>
              <a:rPr lang="en-US" altLang="ja-JP" sz="3600" b="1" dirty="0" smtClean="0">
                <a:solidFill>
                  <a:schemeClr val="accent2"/>
                </a:solidFill>
              </a:rPr>
              <a:t>PPT</a:t>
            </a:r>
            <a:r>
              <a:rPr lang="ja-JP" altLang="en-US" sz="3600" b="1" dirty="0" smtClean="0">
                <a:solidFill>
                  <a:schemeClr val="accent2"/>
                </a:solidFill>
              </a:rPr>
              <a:t>ファイルへの挿入方法</a:t>
            </a:r>
            <a:endParaRPr lang="en-US" altLang="ja-JP" sz="3600" b="1" dirty="0" smtClean="0">
              <a:solidFill>
                <a:schemeClr val="accent2"/>
              </a:solidFill>
            </a:endParaRPr>
          </a:p>
          <a:p>
            <a:pPr>
              <a:lnSpc>
                <a:spcPts val="3600"/>
              </a:lnSpc>
              <a:spcBef>
                <a:spcPts val="1800"/>
              </a:spcBef>
            </a:pPr>
            <a:r>
              <a:rPr lang="ja-JP" altLang="en-US" sz="3600" dirty="0" smtClean="0"/>
              <a:t>参考例１</a:t>
            </a:r>
            <a:endParaRPr lang="en-US" altLang="ja-JP" sz="3600" dirty="0" smtClean="0"/>
          </a:p>
          <a:p>
            <a:pPr>
              <a:lnSpc>
                <a:spcPts val="3600"/>
              </a:lnSpc>
              <a:spcBef>
                <a:spcPts val="1800"/>
              </a:spcBef>
            </a:pPr>
            <a:r>
              <a:rPr lang="ja-JP" altLang="en-US" sz="3600" dirty="0" smtClean="0"/>
              <a:t>参考例２</a:t>
            </a:r>
            <a:endParaRPr lang="en-US" altLang="ja-JP" sz="3600" dirty="0"/>
          </a:p>
          <a:p>
            <a:pPr>
              <a:lnSpc>
                <a:spcPts val="3600"/>
              </a:lnSpc>
              <a:spcBef>
                <a:spcPts val="1800"/>
              </a:spcBef>
            </a:pPr>
            <a:r>
              <a:rPr lang="ja-JP" altLang="en-US" sz="3600" dirty="0" smtClean="0"/>
              <a:t>お願い</a:t>
            </a:r>
            <a:endParaRPr lang="en-US" altLang="ja-JP" dirty="0"/>
          </a:p>
        </p:txBody>
      </p:sp>
      <p:sp>
        <p:nvSpPr>
          <p:cNvPr id="4" name="スライド番号プレースホルダー 3"/>
          <p:cNvSpPr>
            <a:spLocks noGrp="1"/>
          </p:cNvSpPr>
          <p:nvPr>
            <p:ph type="sldNum" sz="quarter" idx="12"/>
          </p:nvPr>
        </p:nvSpPr>
        <p:spPr/>
        <p:txBody>
          <a:bodyPr/>
          <a:lstStyle/>
          <a:p>
            <a:fld id="{C33432D0-A7A1-4E42-ACB5-604875438D0F}" type="slidenum">
              <a:rPr kumimoji="1" lang="ja-JP" altLang="en-US" smtClean="0"/>
              <a:t>3</a:t>
            </a:fld>
            <a:endParaRPr kumimoji="1" lang="ja-JP" altLang="en-US"/>
          </a:p>
        </p:txBody>
      </p:sp>
      <p:sp>
        <p:nvSpPr>
          <p:cNvPr id="5" name="正方形/長方形 4"/>
          <p:cNvSpPr/>
          <p:nvPr/>
        </p:nvSpPr>
        <p:spPr>
          <a:xfrm>
            <a:off x="-38100" y="465716"/>
            <a:ext cx="12573000" cy="11727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54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4800" dirty="0" smtClean="0">
                <a:solidFill>
                  <a:schemeClr val="bg1"/>
                </a:solidFill>
              </a:rPr>
              <a:t>目次</a:t>
            </a:r>
            <a:endParaRPr lang="en-US" altLang="ja-JP" sz="4800" dirty="0" smtClean="0">
              <a:solidFill>
                <a:schemeClr val="bg1"/>
              </a:solidFill>
            </a:endParaRPr>
          </a:p>
        </p:txBody>
      </p:sp>
    </p:spTree>
    <p:extLst>
      <p:ext uri="{BB962C8B-B14F-4D97-AF65-F5344CB8AC3E}">
        <p14:creationId xmlns:p14="http://schemas.microsoft.com/office/powerpoint/2010/main" val="30530850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725521"/>
            <a:ext cx="10515600" cy="5171665"/>
          </a:xfrm>
        </p:spPr>
        <p:txBody>
          <a:bodyPr>
            <a:normAutofit/>
          </a:bodyPr>
          <a:lstStyle/>
          <a:p>
            <a:pPr>
              <a:lnSpc>
                <a:spcPts val="3600"/>
              </a:lnSpc>
              <a:spcBef>
                <a:spcPts val="1800"/>
              </a:spcBef>
            </a:pPr>
            <a:r>
              <a:rPr lang="ja-JP" altLang="en-US" sz="3600" b="1" dirty="0" smtClean="0">
                <a:solidFill>
                  <a:schemeClr val="accent2"/>
                </a:solidFill>
              </a:rPr>
              <a:t>動画の撮影方法</a:t>
            </a:r>
            <a:endParaRPr lang="en-US" altLang="ja-JP" sz="3600" b="1" dirty="0" smtClean="0">
              <a:solidFill>
                <a:schemeClr val="accent2"/>
              </a:solidFill>
            </a:endParaRPr>
          </a:p>
          <a:p>
            <a:pPr marL="971550" lvl="1" indent="-514350">
              <a:lnSpc>
                <a:spcPts val="3200"/>
              </a:lnSpc>
              <a:spcBef>
                <a:spcPts val="0"/>
              </a:spcBef>
              <a:buFont typeface="+mj-lt"/>
              <a:buAutoNum type="arabicPeriod"/>
            </a:pPr>
            <a:r>
              <a:rPr lang="ja-JP" altLang="en-US" sz="2800" dirty="0"/>
              <a:t>撮影</a:t>
            </a:r>
            <a:r>
              <a:rPr lang="ja-JP" altLang="en-US" sz="2800" dirty="0" smtClean="0"/>
              <a:t>したいウィンドウで（</a:t>
            </a:r>
            <a:r>
              <a:rPr lang="en-US" altLang="ja-JP" sz="2800" dirty="0" smtClean="0"/>
              <a:t>Win</a:t>
            </a:r>
            <a:r>
              <a:rPr lang="ja-JP" altLang="en-US" sz="2800" dirty="0" smtClean="0"/>
              <a:t>＋</a:t>
            </a:r>
            <a:r>
              <a:rPr lang="en-US" altLang="ja-JP" sz="2800" dirty="0" smtClean="0"/>
              <a:t>G</a:t>
            </a:r>
            <a:r>
              <a:rPr lang="ja-JP" altLang="en-US" sz="2800" dirty="0" smtClean="0"/>
              <a:t>キー）を押下する．</a:t>
            </a:r>
            <a:r>
              <a:rPr lang="en-US" altLang="ja-JP" sz="2800" dirty="0" smtClean="0"/>
              <a:t>Win</a:t>
            </a:r>
            <a:r>
              <a:rPr lang="ja-JP" altLang="en-US" sz="2800" dirty="0" smtClean="0"/>
              <a:t>はキーボード左下の</a:t>
            </a:r>
            <a:r>
              <a:rPr lang="en-US" altLang="ja-JP" sz="2800" dirty="0" smtClean="0"/>
              <a:t>alt</a:t>
            </a:r>
            <a:r>
              <a:rPr lang="ja-JP" altLang="en-US" sz="2800" dirty="0" smtClean="0"/>
              <a:t>の左の</a:t>
            </a:r>
            <a:r>
              <a:rPr lang="en-US" altLang="ja-JP" sz="2800" dirty="0" smtClean="0"/>
              <a:t>Windows</a:t>
            </a:r>
            <a:r>
              <a:rPr lang="ja-JP" altLang="en-US" sz="2800" dirty="0" smtClean="0"/>
              <a:t>マークである．</a:t>
            </a:r>
            <a:endParaRPr lang="en-US" altLang="ja-JP" sz="2800" dirty="0" smtClean="0"/>
          </a:p>
          <a:p>
            <a:pPr marL="971550" lvl="1" indent="-514350">
              <a:lnSpc>
                <a:spcPts val="3200"/>
              </a:lnSpc>
              <a:spcBef>
                <a:spcPts val="0"/>
              </a:spcBef>
              <a:buFont typeface="+mj-lt"/>
              <a:buAutoNum type="arabicPeriod"/>
            </a:pPr>
            <a:r>
              <a:rPr lang="ja-JP" altLang="en-US" sz="2800" dirty="0"/>
              <a:t>図</a:t>
            </a:r>
            <a:r>
              <a:rPr lang="ja-JP" altLang="en-US" sz="2800" dirty="0" smtClean="0"/>
              <a:t>１が出るので，下の方のチェックを押す．</a:t>
            </a:r>
            <a:endParaRPr lang="en-US" altLang="ja-JP" sz="2800" dirty="0" smtClean="0"/>
          </a:p>
          <a:p>
            <a:pPr marL="971550" lvl="1" indent="-514350">
              <a:lnSpc>
                <a:spcPts val="3200"/>
              </a:lnSpc>
              <a:spcBef>
                <a:spcPts val="0"/>
              </a:spcBef>
              <a:buFont typeface="+mj-lt"/>
              <a:buAutoNum type="arabicPeriod"/>
            </a:pPr>
            <a:r>
              <a:rPr lang="ja-JP" altLang="en-US" sz="2800" dirty="0"/>
              <a:t>図</a:t>
            </a:r>
            <a:r>
              <a:rPr lang="ja-JP" altLang="en-US" sz="2800" dirty="0" smtClean="0"/>
              <a:t>２が出るので，赤いボタンを押すと録画が開始される．</a:t>
            </a:r>
            <a:r>
              <a:rPr lang="ja-JP" altLang="en-US" sz="2800" dirty="0"/>
              <a:t>停止</a:t>
            </a:r>
            <a:r>
              <a:rPr lang="ja-JP" altLang="en-US" sz="2800" dirty="0" smtClean="0"/>
              <a:t>ボタンを押すと止まる．</a:t>
            </a:r>
            <a:endParaRPr lang="en-US" altLang="ja-JP" sz="2800" dirty="0" smtClean="0"/>
          </a:p>
          <a:p>
            <a:pPr marL="971550" lvl="1" indent="-514350">
              <a:lnSpc>
                <a:spcPts val="3200"/>
              </a:lnSpc>
              <a:spcBef>
                <a:spcPts val="0"/>
              </a:spcBef>
              <a:buFont typeface="+mj-lt"/>
              <a:buAutoNum type="arabicPeriod"/>
            </a:pPr>
            <a:r>
              <a:rPr lang="ja-JP" altLang="en-US" sz="2800" dirty="0" smtClean="0"/>
              <a:t>エクスプローラ（</a:t>
            </a:r>
            <a:r>
              <a:rPr lang="en-US" altLang="ja-JP" sz="2800" dirty="0" smtClean="0"/>
              <a:t>Win</a:t>
            </a:r>
            <a:r>
              <a:rPr lang="ja-JP" altLang="en-US" sz="2800" dirty="0" smtClean="0"/>
              <a:t>＋</a:t>
            </a:r>
            <a:r>
              <a:rPr lang="en-US" altLang="ja-JP" sz="2800" dirty="0" smtClean="0"/>
              <a:t>E</a:t>
            </a:r>
            <a:r>
              <a:rPr lang="ja-JP" altLang="en-US" sz="2800" dirty="0" smtClean="0"/>
              <a:t>キー）を開き，ビデオのフォルダに撮影した動画が格納されるはず．</a:t>
            </a:r>
            <a:endParaRPr lang="en-US" altLang="ja-JP" sz="2000" dirty="0"/>
          </a:p>
        </p:txBody>
      </p:sp>
      <p:sp>
        <p:nvSpPr>
          <p:cNvPr id="4" name="スライド番号プレースホルダー 3"/>
          <p:cNvSpPr>
            <a:spLocks noGrp="1"/>
          </p:cNvSpPr>
          <p:nvPr>
            <p:ph type="sldNum" sz="quarter" idx="12"/>
          </p:nvPr>
        </p:nvSpPr>
        <p:spPr/>
        <p:txBody>
          <a:bodyPr/>
          <a:lstStyle/>
          <a:p>
            <a:fld id="{C33432D0-A7A1-4E42-ACB5-604875438D0F}" type="slidenum">
              <a:rPr kumimoji="1" lang="ja-JP" altLang="en-US" smtClean="0"/>
              <a:t>4</a:t>
            </a:fld>
            <a:endParaRPr kumimoji="1" lang="ja-JP" altLang="en-US"/>
          </a:p>
        </p:txBody>
      </p:sp>
      <p:sp>
        <p:nvSpPr>
          <p:cNvPr id="5" name="正方形/長方形 4"/>
          <p:cNvSpPr/>
          <p:nvPr/>
        </p:nvSpPr>
        <p:spPr>
          <a:xfrm>
            <a:off x="-38100" y="465716"/>
            <a:ext cx="12573000" cy="11727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54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4800" dirty="0" smtClean="0">
                <a:solidFill>
                  <a:schemeClr val="bg1"/>
                </a:solidFill>
              </a:rPr>
              <a:t>動画の撮影方法</a:t>
            </a:r>
            <a:endParaRPr lang="en-US" altLang="ja-JP" sz="4800" dirty="0" smtClean="0">
              <a:solidFill>
                <a:schemeClr val="bg1"/>
              </a:solidFill>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5247403"/>
            <a:ext cx="3848637" cy="1095528"/>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6394" y="5298927"/>
            <a:ext cx="4525006" cy="1057423"/>
          </a:xfrm>
          <a:prstGeom prst="rect">
            <a:avLst/>
          </a:prstGeom>
        </p:spPr>
      </p:pic>
      <p:sp>
        <p:nvSpPr>
          <p:cNvPr id="8" name="正方形/長方形 7"/>
          <p:cNvSpPr/>
          <p:nvPr/>
        </p:nvSpPr>
        <p:spPr>
          <a:xfrm>
            <a:off x="1592967" y="6316173"/>
            <a:ext cx="2339102"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図１．確認画面</a:t>
            </a:r>
            <a:endParaRPr lang="ja-JP" altLang="en-US" sz="2400" dirty="0">
              <a:latin typeface="メイリオ" panose="020B0604030504040204" pitchFamily="50" charset="-128"/>
              <a:ea typeface="メイリオ" panose="020B0604030504040204" pitchFamily="50" charset="-128"/>
            </a:endParaRPr>
          </a:p>
        </p:txBody>
      </p:sp>
      <p:sp>
        <p:nvSpPr>
          <p:cNvPr id="9" name="正方形/長方形 8"/>
          <p:cNvSpPr/>
          <p:nvPr/>
        </p:nvSpPr>
        <p:spPr>
          <a:xfrm>
            <a:off x="7769346" y="6330071"/>
            <a:ext cx="2339102"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図２．撮影画面</a:t>
            </a:r>
            <a:endParaRPr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378732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725521"/>
            <a:ext cx="10515600" cy="5171665"/>
          </a:xfrm>
        </p:spPr>
        <p:txBody>
          <a:bodyPr>
            <a:normAutofit/>
          </a:bodyPr>
          <a:lstStyle/>
          <a:p>
            <a:pPr>
              <a:lnSpc>
                <a:spcPts val="3600"/>
              </a:lnSpc>
              <a:spcBef>
                <a:spcPts val="1800"/>
              </a:spcBef>
            </a:pPr>
            <a:r>
              <a:rPr lang="ja-JP" altLang="en-US" sz="3600" b="1" dirty="0" smtClean="0">
                <a:solidFill>
                  <a:schemeClr val="accent2"/>
                </a:solidFill>
              </a:rPr>
              <a:t>動画の</a:t>
            </a:r>
            <a:r>
              <a:rPr lang="en-US" altLang="ja-JP" sz="3600" b="1" dirty="0" smtClean="0">
                <a:solidFill>
                  <a:schemeClr val="accent2"/>
                </a:solidFill>
              </a:rPr>
              <a:t>PPT</a:t>
            </a:r>
            <a:r>
              <a:rPr lang="ja-JP" altLang="en-US" sz="3600" b="1" dirty="0" err="1" smtClean="0">
                <a:solidFill>
                  <a:schemeClr val="accent2"/>
                </a:solidFill>
              </a:rPr>
              <a:t>への</a:t>
            </a:r>
            <a:r>
              <a:rPr lang="ja-JP" altLang="en-US" sz="3600" b="1" dirty="0" smtClean="0">
                <a:solidFill>
                  <a:schemeClr val="accent2"/>
                </a:solidFill>
              </a:rPr>
              <a:t>挿入方法</a:t>
            </a:r>
            <a:endParaRPr lang="en-US" altLang="ja-JP" sz="3600" b="1" dirty="0" smtClean="0">
              <a:solidFill>
                <a:schemeClr val="accent2"/>
              </a:solidFill>
            </a:endParaRPr>
          </a:p>
          <a:p>
            <a:pPr marL="971550" lvl="1" indent="-514350">
              <a:lnSpc>
                <a:spcPts val="3200"/>
              </a:lnSpc>
              <a:spcBef>
                <a:spcPts val="0"/>
              </a:spcBef>
              <a:buFont typeface="+mj-lt"/>
              <a:buAutoNum type="arabicPeriod"/>
            </a:pPr>
            <a:r>
              <a:rPr lang="en-US" altLang="ja-JP" sz="2800" dirty="0" smtClean="0"/>
              <a:t>PPT</a:t>
            </a:r>
            <a:r>
              <a:rPr lang="ja-JP" altLang="en-US" sz="2800" dirty="0" smtClean="0"/>
              <a:t>で新しいページを作成する（図３）．</a:t>
            </a:r>
            <a:endParaRPr lang="en-US" altLang="ja-JP" sz="2800" dirty="0" smtClean="0"/>
          </a:p>
          <a:p>
            <a:pPr marL="971550" lvl="1" indent="-514350">
              <a:lnSpc>
                <a:spcPts val="3200"/>
              </a:lnSpc>
              <a:spcBef>
                <a:spcPts val="0"/>
              </a:spcBef>
              <a:buFont typeface="+mj-lt"/>
              <a:buAutoNum type="arabicPeriod"/>
            </a:pPr>
            <a:r>
              <a:rPr lang="ja-JP" altLang="en-US" sz="2800" dirty="0" smtClean="0"/>
              <a:t>右下にあるビデオのボタンを押下し，「ファイルから」を選び，該当のファイルを選択する（図４）．</a:t>
            </a:r>
            <a:endParaRPr lang="en-US" altLang="ja-JP" sz="2000" dirty="0"/>
          </a:p>
        </p:txBody>
      </p:sp>
      <p:sp>
        <p:nvSpPr>
          <p:cNvPr id="4" name="スライド番号プレースホルダー 3"/>
          <p:cNvSpPr>
            <a:spLocks noGrp="1"/>
          </p:cNvSpPr>
          <p:nvPr>
            <p:ph type="sldNum" sz="quarter" idx="12"/>
          </p:nvPr>
        </p:nvSpPr>
        <p:spPr/>
        <p:txBody>
          <a:bodyPr/>
          <a:lstStyle/>
          <a:p>
            <a:fld id="{C33432D0-A7A1-4E42-ACB5-604875438D0F}" type="slidenum">
              <a:rPr kumimoji="1" lang="ja-JP" altLang="en-US" smtClean="0"/>
              <a:t>5</a:t>
            </a:fld>
            <a:endParaRPr kumimoji="1" lang="ja-JP" altLang="en-US"/>
          </a:p>
        </p:txBody>
      </p:sp>
      <p:sp>
        <p:nvSpPr>
          <p:cNvPr id="5" name="正方形/長方形 4"/>
          <p:cNvSpPr/>
          <p:nvPr/>
        </p:nvSpPr>
        <p:spPr>
          <a:xfrm>
            <a:off x="-38100" y="465716"/>
            <a:ext cx="12573000" cy="11727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54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4800" dirty="0" smtClean="0">
                <a:solidFill>
                  <a:schemeClr val="bg1"/>
                </a:solidFill>
              </a:rPr>
              <a:t>動画の撮影方法</a:t>
            </a:r>
            <a:endParaRPr lang="en-US" altLang="ja-JP" sz="4800" dirty="0" smtClean="0">
              <a:solidFill>
                <a:schemeClr val="bg1"/>
              </a:solidFill>
            </a:endParaRPr>
          </a:p>
        </p:txBody>
      </p:sp>
      <p:sp>
        <p:nvSpPr>
          <p:cNvPr id="8" name="正方形/長方形 7"/>
          <p:cNvSpPr/>
          <p:nvPr/>
        </p:nvSpPr>
        <p:spPr>
          <a:xfrm>
            <a:off x="1716516" y="6338191"/>
            <a:ext cx="2954655"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図３．新しいページ</a:t>
            </a:r>
            <a:endParaRPr lang="ja-JP" altLang="en-US" sz="2400" dirty="0">
              <a:latin typeface="メイリオ" panose="020B0604030504040204" pitchFamily="50" charset="-128"/>
              <a:ea typeface="メイリオ" panose="020B0604030504040204" pitchFamily="50" charset="-128"/>
            </a:endParaRPr>
          </a:p>
        </p:txBody>
      </p:sp>
      <p:sp>
        <p:nvSpPr>
          <p:cNvPr id="9" name="正方形/長方形 8"/>
          <p:cNvSpPr/>
          <p:nvPr/>
        </p:nvSpPr>
        <p:spPr>
          <a:xfrm>
            <a:off x="7525407" y="6330071"/>
            <a:ext cx="2646878" cy="461665"/>
          </a:xfrm>
          <a:prstGeom prst="rect">
            <a:avLst/>
          </a:prstGeom>
        </p:spPr>
        <p:txBody>
          <a:bodyPr wrap="none">
            <a:spAutoFit/>
          </a:bodyPr>
          <a:lstStyle/>
          <a:p>
            <a:r>
              <a:rPr lang="ja-JP" altLang="en-US" sz="2400" dirty="0" smtClean="0">
                <a:latin typeface="メイリオ" panose="020B0604030504040204" pitchFamily="50" charset="-128"/>
                <a:ea typeface="メイリオ" panose="020B0604030504040204" pitchFamily="50" charset="-128"/>
              </a:rPr>
              <a:t>図４．動画挿入後</a:t>
            </a:r>
            <a:endParaRPr lang="ja-JP" altLang="en-US" sz="2400" dirty="0">
              <a:latin typeface="メイリオ" panose="020B0604030504040204" pitchFamily="50" charset="-128"/>
              <a:ea typeface="メイリオ" panose="020B0604030504040204" pitchFamily="50" charset="-128"/>
            </a:endParaRPr>
          </a:p>
        </p:txBody>
      </p:sp>
      <p:sp>
        <p:nvSpPr>
          <p:cNvPr id="10" name="角丸四角形 9"/>
          <p:cNvSpPr/>
          <p:nvPr/>
        </p:nvSpPr>
        <p:spPr>
          <a:xfrm>
            <a:off x="7327900" y="607146"/>
            <a:ext cx="3873500" cy="892175"/>
          </a:xfrm>
          <a:prstGeom prst="roundRect">
            <a:avLst>
              <a:gd name="adj" fmla="val 6703"/>
            </a:avLst>
          </a:prstGeom>
          <a:ln w="28575">
            <a:tailEnd type="triangle"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スムーズな発表のため</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r>
              <a:rPr kumimoji="1" lang="ja-JP" altLang="en-US" sz="2400" dirty="0" smtClean="0">
                <a:latin typeface="メイリオ" panose="020B0604030504040204" pitchFamily="50" charset="-128"/>
                <a:ea typeface="メイリオ" panose="020B0604030504040204" pitchFamily="50" charset="-128"/>
              </a:rPr>
              <a:t>この手順は間違えずに！</a:t>
            </a:r>
            <a:endParaRPr kumimoji="1" lang="ja-JP" altLang="en-US" sz="2400" dirty="0">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a:stretch>
            <a:fillRect/>
          </a:stretch>
        </p:blipFill>
        <p:spPr>
          <a:xfrm>
            <a:off x="833894" y="3629243"/>
            <a:ext cx="4719898" cy="2665412"/>
          </a:xfrm>
          <a:prstGeom prst="rect">
            <a:avLst/>
          </a:prstGeom>
          <a:ln>
            <a:solidFill>
              <a:schemeClr val="tx1"/>
            </a:solidFill>
          </a:ln>
        </p:spPr>
      </p:pic>
      <p:pic>
        <p:nvPicPr>
          <p:cNvPr id="12" name="図 11"/>
          <p:cNvPicPr>
            <a:picLocks noChangeAspect="1"/>
          </p:cNvPicPr>
          <p:nvPr/>
        </p:nvPicPr>
        <p:blipFill>
          <a:blip r:embed="rId4"/>
          <a:stretch>
            <a:fillRect/>
          </a:stretch>
        </p:blipFill>
        <p:spPr>
          <a:xfrm>
            <a:off x="6537446" y="3629243"/>
            <a:ext cx="4622800" cy="2621376"/>
          </a:xfrm>
          <a:prstGeom prst="rect">
            <a:avLst/>
          </a:prstGeom>
          <a:ln>
            <a:solidFill>
              <a:schemeClr val="tx1"/>
            </a:solidFill>
          </a:ln>
        </p:spPr>
      </p:pic>
      <p:sp>
        <p:nvSpPr>
          <p:cNvPr id="13" name="角丸四角形 12"/>
          <p:cNvSpPr/>
          <p:nvPr/>
        </p:nvSpPr>
        <p:spPr>
          <a:xfrm>
            <a:off x="3741829" y="5600700"/>
            <a:ext cx="2520950" cy="551150"/>
          </a:xfrm>
          <a:prstGeom prst="roundRect">
            <a:avLst>
              <a:gd name="adj" fmla="val 6703"/>
            </a:avLst>
          </a:prstGeom>
          <a:ln w="28575">
            <a:tailEnd type="triangle"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ビデオのボタン</a:t>
            </a:r>
            <a:endParaRPr kumimoji="1" lang="ja-JP" altLang="en-US" sz="2400" dirty="0">
              <a:latin typeface="メイリオ" panose="020B0604030504040204" pitchFamily="50" charset="-128"/>
              <a:ea typeface="メイリオ" panose="020B0604030504040204" pitchFamily="50" charset="-128"/>
            </a:endParaRPr>
          </a:p>
        </p:txBody>
      </p:sp>
      <p:cxnSp>
        <p:nvCxnSpPr>
          <p:cNvPr id="14" name="直線コネクタ 13"/>
          <p:cNvCxnSpPr>
            <a:stCxn id="13" idx="1"/>
          </p:cNvCxnSpPr>
          <p:nvPr/>
        </p:nvCxnSpPr>
        <p:spPr>
          <a:xfrm flipH="1" flipV="1">
            <a:off x="3486897" y="5422901"/>
            <a:ext cx="254932" cy="453374"/>
          </a:xfrm>
          <a:prstGeom prst="line">
            <a:avLst/>
          </a:prstGeom>
          <a:ln w="38100">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819927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725521"/>
            <a:ext cx="10515600" cy="4426189"/>
          </a:xfrm>
        </p:spPr>
        <p:txBody>
          <a:bodyPr>
            <a:normAutofit/>
          </a:bodyPr>
          <a:lstStyle/>
          <a:p>
            <a:pPr>
              <a:lnSpc>
                <a:spcPts val="3600"/>
              </a:lnSpc>
              <a:spcBef>
                <a:spcPts val="1800"/>
              </a:spcBef>
            </a:pPr>
            <a:r>
              <a:rPr lang="ja-JP" altLang="en-US" sz="3600" b="1" dirty="0" smtClean="0">
                <a:solidFill>
                  <a:schemeClr val="accent2"/>
                </a:solidFill>
              </a:rPr>
              <a:t>動画の</a:t>
            </a:r>
            <a:r>
              <a:rPr lang="en-US" altLang="ja-JP" sz="3600" b="1" dirty="0" smtClean="0">
                <a:solidFill>
                  <a:schemeClr val="accent2"/>
                </a:solidFill>
              </a:rPr>
              <a:t>PPT</a:t>
            </a:r>
            <a:r>
              <a:rPr lang="ja-JP" altLang="en-US" sz="3600" b="1" dirty="0" err="1" smtClean="0">
                <a:solidFill>
                  <a:schemeClr val="accent2"/>
                </a:solidFill>
              </a:rPr>
              <a:t>への</a:t>
            </a:r>
            <a:r>
              <a:rPr lang="ja-JP" altLang="en-US" sz="3600" b="1" dirty="0" smtClean="0">
                <a:solidFill>
                  <a:schemeClr val="accent2"/>
                </a:solidFill>
              </a:rPr>
              <a:t>挿入方法</a:t>
            </a:r>
            <a:endParaRPr lang="en-US" altLang="ja-JP" sz="3600" b="1" dirty="0" smtClean="0">
              <a:solidFill>
                <a:schemeClr val="accent2"/>
              </a:solidFill>
            </a:endParaRPr>
          </a:p>
          <a:p>
            <a:pPr marL="457200" lvl="1" indent="0">
              <a:lnSpc>
                <a:spcPts val="3200"/>
              </a:lnSpc>
              <a:spcBef>
                <a:spcPts val="0"/>
              </a:spcBef>
              <a:buNone/>
            </a:pPr>
            <a:r>
              <a:rPr lang="ja-JP" altLang="en-US" sz="2800" dirty="0" smtClean="0"/>
              <a:t>このままだとスライドショーの際に動画が自動で開始</a:t>
            </a:r>
            <a:r>
              <a:rPr lang="en-US" altLang="ja-JP" sz="2800" dirty="0" smtClean="0"/>
              <a:t/>
            </a:r>
            <a:br>
              <a:rPr lang="en-US" altLang="ja-JP" sz="2800" dirty="0" smtClean="0"/>
            </a:br>
            <a:r>
              <a:rPr lang="ja-JP" altLang="en-US" sz="2800" b="1" dirty="0" smtClean="0">
                <a:solidFill>
                  <a:schemeClr val="accent2"/>
                </a:solidFill>
              </a:rPr>
              <a:t>されない</a:t>
            </a:r>
            <a:r>
              <a:rPr lang="ja-JP" altLang="en-US" sz="2800" dirty="0" smtClean="0"/>
              <a:t>ので，自動開始を設定する．</a:t>
            </a:r>
            <a:endParaRPr lang="en-US" altLang="ja-JP" sz="2800" dirty="0" smtClean="0"/>
          </a:p>
          <a:p>
            <a:pPr marL="971550" lvl="1" indent="-514350">
              <a:lnSpc>
                <a:spcPts val="3200"/>
              </a:lnSpc>
              <a:spcBef>
                <a:spcPts val="0"/>
              </a:spcBef>
              <a:buFont typeface="+mj-lt"/>
              <a:buAutoNum type="arabicPeriod"/>
            </a:pPr>
            <a:r>
              <a:rPr lang="ja-JP" altLang="en-US" sz="2800" dirty="0" smtClean="0"/>
              <a:t>動画ファイルを選択（クリック）する．</a:t>
            </a:r>
            <a:endParaRPr lang="en-US" altLang="ja-JP" sz="2800" dirty="0" smtClean="0"/>
          </a:p>
          <a:p>
            <a:pPr marL="971550" lvl="1" indent="-514350">
              <a:lnSpc>
                <a:spcPts val="3200"/>
              </a:lnSpc>
              <a:spcBef>
                <a:spcPts val="0"/>
              </a:spcBef>
              <a:buFont typeface="+mj-lt"/>
              <a:buAutoNum type="arabicPeriod"/>
            </a:pPr>
            <a:r>
              <a:rPr lang="en-US" altLang="ja-JP" sz="2800" dirty="0" smtClean="0"/>
              <a:t>PPT</a:t>
            </a:r>
            <a:r>
              <a:rPr lang="ja-JP" altLang="en-US" sz="2800" dirty="0" smtClean="0"/>
              <a:t>上部の「アニメーション」から，「再生」を選択する．</a:t>
            </a:r>
            <a:endParaRPr lang="en-US" altLang="ja-JP" sz="2800" dirty="0" smtClean="0"/>
          </a:p>
          <a:p>
            <a:pPr marL="971550" lvl="1" indent="-514350">
              <a:lnSpc>
                <a:spcPts val="3200"/>
              </a:lnSpc>
              <a:spcBef>
                <a:spcPts val="0"/>
              </a:spcBef>
              <a:buFont typeface="+mj-lt"/>
              <a:buAutoNum type="arabicPeriod"/>
            </a:pPr>
            <a:r>
              <a:rPr lang="ja-JP" altLang="en-US" sz="2800" dirty="0" smtClean="0"/>
              <a:t>更に右の方にある「開始」欄を「直前の動作と同時」に変更する．</a:t>
            </a:r>
            <a:endParaRPr lang="en-US" altLang="ja-JP" sz="2800" dirty="0" smtClean="0"/>
          </a:p>
          <a:p>
            <a:pPr marL="457200" lvl="1" indent="0">
              <a:lnSpc>
                <a:spcPts val="3200"/>
              </a:lnSpc>
              <a:spcBef>
                <a:spcPts val="0"/>
              </a:spcBef>
              <a:buNone/>
            </a:pPr>
            <a:r>
              <a:rPr lang="ja-JP" altLang="en-US" sz="2800" dirty="0" smtClean="0"/>
              <a:t>＞これは画面遷移と同時に動画を再生するという意味である．</a:t>
            </a:r>
            <a:endParaRPr lang="en-US" altLang="ja-JP" sz="2800" dirty="0" smtClean="0"/>
          </a:p>
          <a:p>
            <a:pPr marL="457200" lvl="1" indent="0">
              <a:lnSpc>
                <a:spcPts val="3200"/>
              </a:lnSpc>
              <a:spcBef>
                <a:spcPts val="0"/>
              </a:spcBef>
              <a:buNone/>
            </a:pPr>
            <a:r>
              <a:rPr lang="ja-JP" altLang="en-US" sz="2800" dirty="0"/>
              <a:t>＞</a:t>
            </a:r>
            <a:r>
              <a:rPr lang="ja-JP" altLang="en-US" sz="2800" dirty="0" smtClean="0"/>
              <a:t>動画のサイズは画面いっぱいに広げておくことを推奨する．</a:t>
            </a:r>
            <a:endParaRPr lang="en-US" altLang="ja-JP" sz="2800" dirty="0" smtClean="0"/>
          </a:p>
        </p:txBody>
      </p:sp>
      <p:sp>
        <p:nvSpPr>
          <p:cNvPr id="4" name="スライド番号プレースホルダー 3"/>
          <p:cNvSpPr>
            <a:spLocks noGrp="1"/>
          </p:cNvSpPr>
          <p:nvPr>
            <p:ph type="sldNum" sz="quarter" idx="12"/>
          </p:nvPr>
        </p:nvSpPr>
        <p:spPr/>
        <p:txBody>
          <a:bodyPr/>
          <a:lstStyle/>
          <a:p>
            <a:fld id="{C33432D0-A7A1-4E42-ACB5-604875438D0F}" type="slidenum">
              <a:rPr kumimoji="1" lang="ja-JP" altLang="en-US" smtClean="0"/>
              <a:t>6</a:t>
            </a:fld>
            <a:endParaRPr kumimoji="1" lang="ja-JP" altLang="en-US"/>
          </a:p>
        </p:txBody>
      </p:sp>
      <p:sp>
        <p:nvSpPr>
          <p:cNvPr id="5" name="正方形/長方形 4"/>
          <p:cNvSpPr/>
          <p:nvPr/>
        </p:nvSpPr>
        <p:spPr>
          <a:xfrm>
            <a:off x="-38100" y="465716"/>
            <a:ext cx="12573000" cy="11727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54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4800" dirty="0" smtClean="0">
                <a:solidFill>
                  <a:schemeClr val="bg1"/>
                </a:solidFill>
              </a:rPr>
              <a:t>動画の撮影方法</a:t>
            </a:r>
            <a:endParaRPr lang="en-US" altLang="ja-JP" sz="4800" dirty="0" smtClean="0">
              <a:solidFill>
                <a:schemeClr val="bg1"/>
              </a:solidFill>
            </a:endParaRPr>
          </a:p>
        </p:txBody>
      </p:sp>
      <p:sp>
        <p:nvSpPr>
          <p:cNvPr id="10" name="角丸四角形 9"/>
          <p:cNvSpPr/>
          <p:nvPr/>
        </p:nvSpPr>
        <p:spPr>
          <a:xfrm>
            <a:off x="7327900" y="607146"/>
            <a:ext cx="3873500" cy="892175"/>
          </a:xfrm>
          <a:prstGeom prst="roundRect">
            <a:avLst>
              <a:gd name="adj" fmla="val 6703"/>
            </a:avLst>
          </a:prstGeom>
          <a:ln w="28575">
            <a:tailEnd type="triangle"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スムーズな発表のため</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r>
              <a:rPr kumimoji="1" lang="ja-JP" altLang="en-US" sz="2400" dirty="0" smtClean="0">
                <a:latin typeface="メイリオ" panose="020B0604030504040204" pitchFamily="50" charset="-128"/>
                <a:ea typeface="メイリオ" panose="020B0604030504040204" pitchFamily="50" charset="-128"/>
              </a:rPr>
              <a:t>この手順は間違えずに！</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507032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C33432D0-A7A1-4E42-ACB5-604875438D0F}" type="slidenum">
              <a:rPr kumimoji="1" lang="ja-JP" altLang="en-US" smtClean="0"/>
              <a:t>7</a:t>
            </a:fld>
            <a:endParaRPr kumimoji="1" lang="ja-JP" altLang="en-US"/>
          </a:p>
        </p:txBody>
      </p:sp>
      <p:pic>
        <p:nvPicPr>
          <p:cNvPr id="2" name="図 1"/>
          <p:cNvPicPr>
            <a:picLocks noChangeAspect="1"/>
          </p:cNvPicPr>
          <p:nvPr/>
        </p:nvPicPr>
        <p:blipFill>
          <a:blip r:embed="rId3"/>
          <a:stretch>
            <a:fillRect/>
          </a:stretch>
        </p:blipFill>
        <p:spPr>
          <a:xfrm>
            <a:off x="0" y="0"/>
            <a:ext cx="13450186" cy="6858000"/>
          </a:xfrm>
          <a:prstGeom prst="rect">
            <a:avLst/>
          </a:prstGeom>
        </p:spPr>
      </p:pic>
      <p:sp>
        <p:nvSpPr>
          <p:cNvPr id="13" name="角丸四角形 12"/>
          <p:cNvSpPr/>
          <p:nvPr/>
        </p:nvSpPr>
        <p:spPr>
          <a:xfrm>
            <a:off x="3162300" y="3618200"/>
            <a:ext cx="2520950" cy="892175"/>
          </a:xfrm>
          <a:prstGeom prst="roundRect">
            <a:avLst>
              <a:gd name="adj" fmla="val 6703"/>
            </a:avLst>
          </a:prstGeom>
          <a:ln w="28575">
            <a:tailEnd type="triangle"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１．動画の選択</a:t>
            </a:r>
            <a:endParaRPr kumimoji="1" lang="en-US" altLang="ja-JP" sz="2400" dirty="0" smtClean="0">
              <a:latin typeface="メイリオ" panose="020B0604030504040204" pitchFamily="50" charset="-128"/>
              <a:ea typeface="メイリオ" panose="020B0604030504040204" pitchFamily="50" charset="-128"/>
            </a:endParaRPr>
          </a:p>
          <a:p>
            <a:pPr algn="ctr"/>
            <a:r>
              <a:rPr lang="ja-JP" altLang="en-US" sz="2400" dirty="0" smtClean="0">
                <a:latin typeface="メイリオ" panose="020B0604030504040204" pitchFamily="50" charset="-128"/>
                <a:ea typeface="メイリオ" panose="020B0604030504040204" pitchFamily="50" charset="-128"/>
              </a:rPr>
              <a:t>（クリック）</a:t>
            </a:r>
            <a:endParaRPr kumimoji="1" lang="ja-JP" altLang="en-US" sz="2400" dirty="0">
              <a:latin typeface="メイリオ" panose="020B0604030504040204" pitchFamily="50" charset="-128"/>
              <a:ea typeface="メイリオ" panose="020B0604030504040204" pitchFamily="50" charset="-128"/>
            </a:endParaRPr>
          </a:p>
        </p:txBody>
      </p:sp>
      <p:cxnSp>
        <p:nvCxnSpPr>
          <p:cNvPr id="15" name="直線コネクタ 14"/>
          <p:cNvCxnSpPr>
            <a:stCxn id="13" idx="2"/>
          </p:cNvCxnSpPr>
          <p:nvPr/>
        </p:nvCxnSpPr>
        <p:spPr>
          <a:xfrm>
            <a:off x="4422775" y="4510375"/>
            <a:ext cx="1260475" cy="569625"/>
          </a:xfrm>
          <a:prstGeom prst="line">
            <a:avLst/>
          </a:prstGeom>
          <a:ln w="38100">
            <a:tailEnd type="none"/>
          </a:ln>
        </p:spPr>
        <p:style>
          <a:lnRef idx="1">
            <a:schemeClr val="accent2"/>
          </a:lnRef>
          <a:fillRef idx="0">
            <a:schemeClr val="accent2"/>
          </a:fillRef>
          <a:effectRef idx="0">
            <a:schemeClr val="accent2"/>
          </a:effectRef>
          <a:fontRef idx="minor">
            <a:schemeClr val="tx1"/>
          </a:fontRef>
        </p:style>
      </p:cxnSp>
      <p:sp>
        <p:nvSpPr>
          <p:cNvPr id="17" name="角丸四角形 16"/>
          <p:cNvSpPr/>
          <p:nvPr/>
        </p:nvSpPr>
        <p:spPr>
          <a:xfrm>
            <a:off x="857250" y="1617444"/>
            <a:ext cx="3873500" cy="960656"/>
          </a:xfrm>
          <a:prstGeom prst="roundRect">
            <a:avLst>
              <a:gd name="adj" fmla="val 6703"/>
            </a:avLst>
          </a:prstGeom>
          <a:ln w="28575">
            <a:tailEnd type="triangle"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２．アニメーションから「再生」に設定</a:t>
            </a:r>
            <a:endParaRPr kumimoji="1" lang="ja-JP" altLang="en-US" sz="2400" dirty="0">
              <a:latin typeface="メイリオ" panose="020B0604030504040204" pitchFamily="50" charset="-128"/>
              <a:ea typeface="メイリオ" panose="020B0604030504040204" pitchFamily="50" charset="-128"/>
            </a:endParaRPr>
          </a:p>
        </p:txBody>
      </p:sp>
      <p:cxnSp>
        <p:nvCxnSpPr>
          <p:cNvPr id="18" name="直線コネクタ 17"/>
          <p:cNvCxnSpPr>
            <a:stCxn id="17" idx="0"/>
          </p:cNvCxnSpPr>
          <p:nvPr/>
        </p:nvCxnSpPr>
        <p:spPr>
          <a:xfrm flipH="1" flipV="1">
            <a:off x="1854200" y="1079500"/>
            <a:ext cx="939800" cy="537944"/>
          </a:xfrm>
          <a:prstGeom prst="line">
            <a:avLst/>
          </a:prstGeom>
          <a:ln w="38100">
            <a:tailEnd type="none"/>
          </a:ln>
        </p:spPr>
        <p:style>
          <a:lnRef idx="1">
            <a:schemeClr val="accent2"/>
          </a:lnRef>
          <a:fillRef idx="0">
            <a:schemeClr val="accent2"/>
          </a:fillRef>
          <a:effectRef idx="0">
            <a:schemeClr val="accent2"/>
          </a:effectRef>
          <a:fontRef idx="minor">
            <a:schemeClr val="tx1"/>
          </a:fontRef>
        </p:style>
      </p:cxnSp>
      <p:cxnSp>
        <p:nvCxnSpPr>
          <p:cNvPr id="24" name="直線コネクタ 23"/>
          <p:cNvCxnSpPr>
            <a:stCxn id="17" idx="0"/>
          </p:cNvCxnSpPr>
          <p:nvPr/>
        </p:nvCxnSpPr>
        <p:spPr>
          <a:xfrm flipV="1">
            <a:off x="2794000" y="431800"/>
            <a:ext cx="495300" cy="1185644"/>
          </a:xfrm>
          <a:prstGeom prst="line">
            <a:avLst/>
          </a:prstGeom>
          <a:ln w="38100">
            <a:tailEnd type="none"/>
          </a:ln>
        </p:spPr>
        <p:style>
          <a:lnRef idx="1">
            <a:schemeClr val="accent2"/>
          </a:lnRef>
          <a:fillRef idx="0">
            <a:schemeClr val="accent2"/>
          </a:fillRef>
          <a:effectRef idx="0">
            <a:schemeClr val="accent2"/>
          </a:effectRef>
          <a:fontRef idx="minor">
            <a:schemeClr val="tx1"/>
          </a:fontRef>
        </p:style>
      </p:cxnSp>
      <p:sp>
        <p:nvSpPr>
          <p:cNvPr id="27" name="角丸四角形 26"/>
          <p:cNvSpPr/>
          <p:nvPr/>
        </p:nvSpPr>
        <p:spPr>
          <a:xfrm>
            <a:off x="7416800" y="1555100"/>
            <a:ext cx="4330700" cy="892175"/>
          </a:xfrm>
          <a:prstGeom prst="roundRect">
            <a:avLst>
              <a:gd name="adj" fmla="val 6703"/>
            </a:avLst>
          </a:prstGeom>
          <a:ln w="28575">
            <a:tailEnd type="triangle"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３．開始タイミングを直前の動作と同時に設定</a:t>
            </a:r>
            <a:endParaRPr kumimoji="1" lang="ja-JP" altLang="en-US" sz="2400" dirty="0">
              <a:latin typeface="メイリオ" panose="020B0604030504040204" pitchFamily="50" charset="-128"/>
              <a:ea typeface="メイリオ" panose="020B0604030504040204" pitchFamily="50" charset="-128"/>
            </a:endParaRPr>
          </a:p>
        </p:txBody>
      </p:sp>
      <p:cxnSp>
        <p:nvCxnSpPr>
          <p:cNvPr id="28" name="直線コネクタ 27"/>
          <p:cNvCxnSpPr>
            <a:stCxn id="27" idx="0"/>
          </p:cNvCxnSpPr>
          <p:nvPr/>
        </p:nvCxnSpPr>
        <p:spPr>
          <a:xfrm flipV="1">
            <a:off x="9582150" y="736600"/>
            <a:ext cx="641350" cy="818500"/>
          </a:xfrm>
          <a:prstGeom prst="line">
            <a:avLst/>
          </a:prstGeom>
          <a:ln w="38100">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955717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725521"/>
            <a:ext cx="10515600" cy="5171665"/>
          </a:xfrm>
        </p:spPr>
        <p:txBody>
          <a:bodyPr>
            <a:normAutofit/>
          </a:bodyPr>
          <a:lstStyle/>
          <a:p>
            <a:pPr>
              <a:lnSpc>
                <a:spcPts val="3600"/>
              </a:lnSpc>
              <a:spcBef>
                <a:spcPts val="1800"/>
              </a:spcBef>
            </a:pPr>
            <a:r>
              <a:rPr lang="ja-JP" altLang="en-US" sz="3600" dirty="0" smtClean="0"/>
              <a:t>動画の撮影方法</a:t>
            </a:r>
            <a:endParaRPr lang="en-US" altLang="ja-JP" sz="3600" dirty="0" smtClean="0"/>
          </a:p>
          <a:p>
            <a:pPr>
              <a:lnSpc>
                <a:spcPts val="3600"/>
              </a:lnSpc>
              <a:spcBef>
                <a:spcPts val="1800"/>
              </a:spcBef>
            </a:pPr>
            <a:r>
              <a:rPr lang="ja-JP" altLang="en-US" sz="3600" dirty="0" smtClean="0"/>
              <a:t>動画の</a:t>
            </a:r>
            <a:r>
              <a:rPr lang="en-US" altLang="ja-JP" sz="3600" dirty="0" smtClean="0"/>
              <a:t>PPT</a:t>
            </a:r>
            <a:r>
              <a:rPr lang="ja-JP" altLang="en-US" sz="3600" dirty="0" smtClean="0"/>
              <a:t>ファイルへの挿入方法</a:t>
            </a:r>
            <a:endParaRPr lang="en-US" altLang="ja-JP" sz="3600" dirty="0" smtClean="0"/>
          </a:p>
          <a:p>
            <a:pPr>
              <a:lnSpc>
                <a:spcPts val="3600"/>
              </a:lnSpc>
              <a:spcBef>
                <a:spcPts val="1800"/>
              </a:spcBef>
            </a:pPr>
            <a:r>
              <a:rPr lang="ja-JP" altLang="en-US" sz="3600" b="1" dirty="0" smtClean="0">
                <a:solidFill>
                  <a:schemeClr val="accent2"/>
                </a:solidFill>
              </a:rPr>
              <a:t>参考例１</a:t>
            </a:r>
            <a:endParaRPr lang="en-US" altLang="ja-JP" sz="3600" b="1" dirty="0" smtClean="0">
              <a:solidFill>
                <a:schemeClr val="accent2"/>
              </a:solidFill>
            </a:endParaRPr>
          </a:p>
          <a:p>
            <a:pPr>
              <a:lnSpc>
                <a:spcPts val="3600"/>
              </a:lnSpc>
              <a:spcBef>
                <a:spcPts val="1800"/>
              </a:spcBef>
            </a:pPr>
            <a:r>
              <a:rPr lang="ja-JP" altLang="en-US" sz="3600" b="1" dirty="0" smtClean="0">
                <a:solidFill>
                  <a:schemeClr val="accent2"/>
                </a:solidFill>
              </a:rPr>
              <a:t>参考例２</a:t>
            </a:r>
            <a:endParaRPr lang="en-US" altLang="ja-JP" sz="3600" b="1" dirty="0">
              <a:solidFill>
                <a:schemeClr val="accent2"/>
              </a:solidFill>
            </a:endParaRPr>
          </a:p>
          <a:p>
            <a:pPr>
              <a:lnSpc>
                <a:spcPts val="3600"/>
              </a:lnSpc>
              <a:spcBef>
                <a:spcPts val="1800"/>
              </a:spcBef>
            </a:pPr>
            <a:r>
              <a:rPr lang="ja-JP" altLang="en-US" sz="3600" dirty="0" smtClean="0"/>
              <a:t>お願い</a:t>
            </a:r>
            <a:endParaRPr lang="en-US" altLang="ja-JP" dirty="0"/>
          </a:p>
        </p:txBody>
      </p:sp>
      <p:sp>
        <p:nvSpPr>
          <p:cNvPr id="4" name="スライド番号プレースホルダー 3"/>
          <p:cNvSpPr>
            <a:spLocks noGrp="1"/>
          </p:cNvSpPr>
          <p:nvPr>
            <p:ph type="sldNum" sz="quarter" idx="12"/>
          </p:nvPr>
        </p:nvSpPr>
        <p:spPr/>
        <p:txBody>
          <a:bodyPr/>
          <a:lstStyle/>
          <a:p>
            <a:fld id="{C33432D0-A7A1-4E42-ACB5-604875438D0F}" type="slidenum">
              <a:rPr kumimoji="1" lang="ja-JP" altLang="en-US" smtClean="0"/>
              <a:t>8</a:t>
            </a:fld>
            <a:endParaRPr kumimoji="1" lang="ja-JP" altLang="en-US"/>
          </a:p>
        </p:txBody>
      </p:sp>
      <p:sp>
        <p:nvSpPr>
          <p:cNvPr id="5" name="正方形/長方形 4"/>
          <p:cNvSpPr/>
          <p:nvPr/>
        </p:nvSpPr>
        <p:spPr>
          <a:xfrm>
            <a:off x="-38100" y="465716"/>
            <a:ext cx="12573000" cy="11727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54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4800" dirty="0" smtClean="0">
                <a:solidFill>
                  <a:schemeClr val="bg1"/>
                </a:solidFill>
              </a:rPr>
              <a:t>目次</a:t>
            </a:r>
            <a:endParaRPr lang="en-US" altLang="ja-JP" sz="4800" dirty="0" smtClean="0">
              <a:solidFill>
                <a:schemeClr val="bg1"/>
              </a:solidFill>
            </a:endParaRPr>
          </a:p>
        </p:txBody>
      </p:sp>
    </p:spTree>
    <p:extLst>
      <p:ext uri="{BB962C8B-B14F-4D97-AF65-F5344CB8AC3E}">
        <p14:creationId xmlns:p14="http://schemas.microsoft.com/office/powerpoint/2010/main" val="36567019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90500" y="2300140"/>
            <a:ext cx="12573000" cy="11727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489098" y="1122363"/>
            <a:ext cx="11213805" cy="2387600"/>
          </a:xfrm>
        </p:spPr>
        <p:txBody>
          <a:bodyPr/>
          <a:lstStyle/>
          <a:p>
            <a:pPr>
              <a:lnSpc>
                <a:spcPts val="2800"/>
              </a:lnSpc>
            </a:pPr>
            <a:r>
              <a:rPr lang="ja-JP" altLang="en-US" dirty="0">
                <a:solidFill>
                  <a:schemeClr val="bg1"/>
                </a:solidFill>
              </a:rPr>
              <a:t>英単語アプリ</a:t>
            </a:r>
            <a:endParaRPr kumimoji="1" lang="ja-JP" altLang="en-US" dirty="0">
              <a:solidFill>
                <a:schemeClr val="bg1"/>
              </a:solidFill>
            </a:endParaRPr>
          </a:p>
        </p:txBody>
      </p:sp>
      <p:sp>
        <p:nvSpPr>
          <p:cNvPr id="3" name="サブタイトル 2"/>
          <p:cNvSpPr>
            <a:spLocks noGrp="1"/>
          </p:cNvSpPr>
          <p:nvPr>
            <p:ph type="subTitle" idx="1"/>
          </p:nvPr>
        </p:nvSpPr>
        <p:spPr/>
        <p:txBody>
          <a:bodyPr>
            <a:normAutofit/>
          </a:bodyPr>
          <a:lstStyle/>
          <a:p>
            <a:r>
              <a:rPr kumimoji="1" lang="ja-JP" altLang="en-US" dirty="0" smtClean="0"/>
              <a:t>プログラミング</a:t>
            </a:r>
            <a:r>
              <a:rPr kumimoji="1" lang="en-US" altLang="ja-JP" dirty="0" smtClean="0"/>
              <a:t>IV</a:t>
            </a:r>
            <a:r>
              <a:rPr kumimoji="1" lang="ja-JP" altLang="en-US" dirty="0" smtClean="0"/>
              <a:t>　自由開発課題</a:t>
            </a:r>
            <a:endParaRPr kumimoji="1" lang="en-US" altLang="ja-JP" dirty="0" smtClean="0"/>
          </a:p>
          <a:p>
            <a:r>
              <a:rPr lang="en-US" altLang="ja-JP" dirty="0" smtClean="0"/>
              <a:t>[</a:t>
            </a:r>
            <a:r>
              <a:rPr lang="ja-JP" altLang="en-US" dirty="0" smtClean="0"/>
              <a:t>学籍番号 </a:t>
            </a:r>
            <a:r>
              <a:rPr lang="en-US" altLang="ja-JP" dirty="0" err="1" smtClean="0"/>
              <a:t>hbxxxxxx</a:t>
            </a:r>
            <a:r>
              <a:rPr lang="en-US" altLang="ja-JP" dirty="0" smtClean="0"/>
              <a:t>] </a:t>
            </a:r>
            <a:r>
              <a:rPr lang="ja-JP" altLang="en-US" dirty="0" smtClean="0"/>
              <a:t>長谷川達人</a:t>
            </a:r>
            <a:endParaRPr lang="en-US" altLang="ja-JP"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6411" y="4862285"/>
            <a:ext cx="2123177" cy="2123177"/>
          </a:xfrm>
          <a:prstGeom prst="rect">
            <a:avLst/>
          </a:prstGeom>
        </p:spPr>
      </p:pic>
      <p:sp>
        <p:nvSpPr>
          <p:cNvPr id="6" name="角丸四角形 5"/>
          <p:cNvSpPr/>
          <p:nvPr/>
        </p:nvSpPr>
        <p:spPr>
          <a:xfrm>
            <a:off x="263524" y="5675543"/>
            <a:ext cx="5908676" cy="892175"/>
          </a:xfrm>
          <a:prstGeom prst="roundRect">
            <a:avLst>
              <a:gd name="adj" fmla="val 6703"/>
            </a:avLst>
          </a:prstGeom>
          <a:ln w="28575">
            <a:tailEnd type="triangle"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400" dirty="0" smtClean="0">
                <a:latin typeface="メイリオ" panose="020B0604030504040204" pitchFamily="50" charset="-128"/>
                <a:ea typeface="メイリオ" panose="020B0604030504040204" pitchFamily="50" charset="-128"/>
              </a:rPr>
              <a:t>タイトルページがあると，勝手に動画が始まらないので話しやすいと思います．</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15321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57150">
          <a:solidFill>
            <a:schemeClr val="accent2"/>
          </a:solidFill>
          <a:tailEnd type="triangle" w="med" len="med"/>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a:tailEnd type="triangle"/>
        </a:ln>
      </a:spPr>
      <a:bodyPr/>
      <a:lstStyle/>
      <a:style>
        <a:lnRef idx="1">
          <a:schemeClr val="accent2"/>
        </a:lnRef>
        <a:fillRef idx="0">
          <a:schemeClr val="accent2"/>
        </a:fillRef>
        <a:effectRef idx="0">
          <a:schemeClr val="accent2"/>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31241</TotalTime>
  <Words>545</Words>
  <Application>Microsoft Office PowerPoint</Application>
  <PresentationFormat>ワイド画面</PresentationFormat>
  <Paragraphs>126</Paragraphs>
  <Slides>17</Slides>
  <Notes>13</Notes>
  <HiddenSlides>0</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17</vt:i4>
      </vt:variant>
    </vt:vector>
  </HeadingPairs>
  <TitlesOfParts>
    <vt:vector size="23" baseType="lpstr">
      <vt:lpstr>ＭＳ Ｐゴシック</vt:lpstr>
      <vt:lpstr>メイリオ</vt:lpstr>
      <vt:lpstr>Arial</vt:lpstr>
      <vt:lpstr>Calibri</vt:lpstr>
      <vt:lpstr>Consolas</vt:lpstr>
      <vt:lpstr>Office テーマ</vt:lpstr>
      <vt:lpstr>自由開発課題 資料の作り方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英単語アプリ</vt:lpstr>
      <vt:lpstr>PowerPoint プレゼンテーション</vt:lpstr>
      <vt:lpstr>英単語アプリ</vt:lpstr>
      <vt:lpstr>噴水</vt:lpstr>
      <vt:lpstr>PowerPoint プレゼンテーション</vt:lpstr>
      <vt:lpstr>噴水 ~water splash~</vt:lpstr>
      <vt:lpstr>PowerPoint プレゼンテーション</vt:lpstr>
      <vt:lpstr>PowerPoint プレゼンテーション</vt:lpstr>
      <vt:lpstr>PowerPoint プレゼンテーション</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t-hasegawa</dc:creator>
  <cp:lastModifiedBy>hasegawa tatsuhito</cp:lastModifiedBy>
  <cp:revision>3638</cp:revision>
  <dcterms:created xsi:type="dcterms:W3CDTF">2016-09-18T11:09:26Z</dcterms:created>
  <dcterms:modified xsi:type="dcterms:W3CDTF">2018-06-25T08:33:02Z</dcterms:modified>
</cp:coreProperties>
</file>